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5" r:id="rId3"/>
    <p:sldId id="281" r:id="rId4"/>
    <p:sldId id="257" r:id="rId5"/>
    <p:sldId id="260" r:id="rId6"/>
    <p:sldId id="297" r:id="rId7"/>
    <p:sldId id="293" r:id="rId8"/>
    <p:sldId id="298" r:id="rId9"/>
    <p:sldId id="300" r:id="rId10"/>
    <p:sldId id="304" r:id="rId11"/>
    <p:sldId id="302" r:id="rId12"/>
    <p:sldId id="306" r:id="rId13"/>
    <p:sldId id="273" r:id="rId14"/>
    <p:sldId id="288" r:id="rId15"/>
    <p:sldId id="27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71BB96"/>
    <a:srgbClr val="D2E8C8"/>
    <a:srgbClr val="002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78" autoAdjust="0"/>
    <p:restoredTop sz="90929"/>
  </p:normalViewPr>
  <p:slideViewPr>
    <p:cSldViewPr>
      <p:cViewPr varScale="1">
        <p:scale>
          <a:sx n="67" d="100"/>
          <a:sy n="67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16DCAE-D87E-4D3C-ADDD-30521AD0ECBE}" type="doc">
      <dgm:prSet loTypeId="urn:microsoft.com/office/officeart/2005/8/layout/default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D93C8431-C4C1-4BDB-AAB2-53201023668D}">
      <dgm:prSet/>
      <dgm:spPr/>
      <dgm:t>
        <a:bodyPr/>
        <a:lstStyle/>
        <a:p>
          <a:r>
            <a:rPr lang="cs-CZ" smtClean="0"/>
            <a:t>Zjištění zásoby stojích porostů </a:t>
          </a:r>
          <a:endParaRPr lang="cs-CZ" dirty="0" smtClean="0"/>
        </a:p>
      </dgm:t>
    </dgm:pt>
    <dgm:pt modelId="{A17715A2-81A6-4D70-811F-E1467B53F65B}" type="parTrans" cxnId="{9E5FB40F-0DBA-4D36-A79E-0E491E682121}">
      <dgm:prSet/>
      <dgm:spPr/>
      <dgm:t>
        <a:bodyPr/>
        <a:lstStyle/>
        <a:p>
          <a:endParaRPr lang="cs-CZ"/>
        </a:p>
      </dgm:t>
    </dgm:pt>
    <dgm:pt modelId="{7DC1F2DB-445F-41B3-B2C6-967EF280425D}" type="sibTrans" cxnId="{9E5FB40F-0DBA-4D36-A79E-0E491E682121}">
      <dgm:prSet/>
      <dgm:spPr/>
      <dgm:t>
        <a:bodyPr/>
        <a:lstStyle/>
        <a:p>
          <a:endParaRPr lang="cs-CZ"/>
        </a:p>
      </dgm:t>
    </dgm:pt>
    <dgm:pt modelId="{0B31F8C2-B655-48B1-A0E6-A9BD2726B7D2}">
      <dgm:prSet/>
      <dgm:spPr/>
      <dgm:t>
        <a:bodyPr/>
        <a:lstStyle/>
        <a:p>
          <a:r>
            <a:rPr lang="cs-CZ" smtClean="0"/>
            <a:t>Příprava těžebních prvků</a:t>
          </a:r>
          <a:endParaRPr lang="cs-CZ" dirty="0" smtClean="0"/>
        </a:p>
      </dgm:t>
    </dgm:pt>
    <dgm:pt modelId="{2DEA54AE-1FF3-41B5-AAC1-467F86D789BB}" type="parTrans" cxnId="{15E5D650-B912-404C-9BB0-08D83356192B}">
      <dgm:prSet/>
      <dgm:spPr/>
      <dgm:t>
        <a:bodyPr/>
        <a:lstStyle/>
        <a:p>
          <a:endParaRPr lang="cs-CZ"/>
        </a:p>
      </dgm:t>
    </dgm:pt>
    <dgm:pt modelId="{0C2FCD7A-6F5F-4F32-80A9-CBCC533DF0A9}" type="sibTrans" cxnId="{15E5D650-B912-404C-9BB0-08D83356192B}">
      <dgm:prSet/>
      <dgm:spPr/>
      <dgm:t>
        <a:bodyPr/>
        <a:lstStyle/>
        <a:p>
          <a:endParaRPr lang="cs-CZ"/>
        </a:p>
      </dgm:t>
    </dgm:pt>
    <dgm:pt modelId="{B243BC59-240D-4772-95A3-4DF6A7DC2D9D}">
      <dgm:prSet/>
      <dgm:spPr/>
      <dgm:t>
        <a:bodyPr/>
        <a:lstStyle/>
        <a:p>
          <a:r>
            <a:rPr lang="cs-CZ" smtClean="0"/>
            <a:t>Obchod s lesními pozemky</a:t>
          </a:r>
          <a:endParaRPr lang="cs-CZ" dirty="0" smtClean="0"/>
        </a:p>
      </dgm:t>
    </dgm:pt>
    <dgm:pt modelId="{C62ADB8C-6B0D-4D95-B77C-54A89E8CD268}" type="parTrans" cxnId="{19C6DDD0-3DF0-443F-8660-2EEEA79A073D}">
      <dgm:prSet/>
      <dgm:spPr/>
      <dgm:t>
        <a:bodyPr/>
        <a:lstStyle/>
        <a:p>
          <a:endParaRPr lang="cs-CZ"/>
        </a:p>
      </dgm:t>
    </dgm:pt>
    <dgm:pt modelId="{3C629F84-D1D6-40C6-8CC7-2C05EE9A91A4}" type="sibTrans" cxnId="{19C6DDD0-3DF0-443F-8660-2EEEA79A073D}">
      <dgm:prSet/>
      <dgm:spPr/>
      <dgm:t>
        <a:bodyPr/>
        <a:lstStyle/>
        <a:p>
          <a:endParaRPr lang="cs-CZ"/>
        </a:p>
      </dgm:t>
    </dgm:pt>
    <dgm:pt modelId="{DAA3092C-A9D4-4287-9BA2-CC0E3AF06C44}">
      <dgm:prSet/>
      <dgm:spPr/>
      <dgm:t>
        <a:bodyPr/>
        <a:lstStyle/>
        <a:p>
          <a:r>
            <a:rPr lang="cs-CZ" smtClean="0"/>
            <a:t>Aukce stojících porostů</a:t>
          </a:r>
          <a:endParaRPr lang="cs-CZ" dirty="0" smtClean="0"/>
        </a:p>
      </dgm:t>
    </dgm:pt>
    <dgm:pt modelId="{988E747B-A767-4D7B-93FE-153CF1C7976E}" type="parTrans" cxnId="{9BD27C23-056B-4BDA-B542-CF1282E87B83}">
      <dgm:prSet/>
      <dgm:spPr/>
      <dgm:t>
        <a:bodyPr/>
        <a:lstStyle/>
        <a:p>
          <a:endParaRPr lang="cs-CZ"/>
        </a:p>
      </dgm:t>
    </dgm:pt>
    <dgm:pt modelId="{34B0DD51-CADE-4F48-834B-01A39D1E7A50}" type="sibTrans" cxnId="{9BD27C23-056B-4BDA-B542-CF1282E87B83}">
      <dgm:prSet/>
      <dgm:spPr/>
      <dgm:t>
        <a:bodyPr/>
        <a:lstStyle/>
        <a:p>
          <a:endParaRPr lang="cs-CZ"/>
        </a:p>
      </dgm:t>
    </dgm:pt>
    <dgm:pt modelId="{B2AB09AF-1461-4412-B712-941554C8BDEB}">
      <dgm:prSet/>
      <dgm:spPr/>
      <dgm:t>
        <a:bodyPr/>
        <a:lstStyle/>
        <a:p>
          <a:r>
            <a:rPr lang="cs-CZ" smtClean="0"/>
            <a:t>Kontrola hospodaření</a:t>
          </a:r>
          <a:endParaRPr lang="cs-CZ" dirty="0" smtClean="0"/>
        </a:p>
      </dgm:t>
    </dgm:pt>
    <dgm:pt modelId="{F1A22AA1-D464-45EE-A3B9-C15B86FB947D}" type="parTrans" cxnId="{FDE5A7E1-5B5E-4BCF-8B94-40B05C566754}">
      <dgm:prSet/>
      <dgm:spPr/>
      <dgm:t>
        <a:bodyPr/>
        <a:lstStyle/>
        <a:p>
          <a:endParaRPr lang="cs-CZ"/>
        </a:p>
      </dgm:t>
    </dgm:pt>
    <dgm:pt modelId="{534013C3-5B33-49FC-912F-9FFA24F6F84C}" type="sibTrans" cxnId="{FDE5A7E1-5B5E-4BCF-8B94-40B05C566754}">
      <dgm:prSet/>
      <dgm:spPr/>
      <dgm:t>
        <a:bodyPr/>
        <a:lstStyle/>
        <a:p>
          <a:endParaRPr lang="cs-CZ"/>
        </a:p>
      </dgm:t>
    </dgm:pt>
    <dgm:pt modelId="{632750BE-572E-468C-B523-3D149C0B7107}">
      <dgm:prSet/>
      <dgm:spPr/>
      <dgm:t>
        <a:bodyPr/>
        <a:lstStyle/>
        <a:p>
          <a:r>
            <a:rPr lang="cs-CZ" smtClean="0"/>
            <a:t>Poradenská činnost</a:t>
          </a:r>
          <a:endParaRPr lang="cs-CZ" dirty="0" smtClean="0"/>
        </a:p>
      </dgm:t>
    </dgm:pt>
    <dgm:pt modelId="{881CB42A-CE2B-4476-8825-E063E0856294}" type="parTrans" cxnId="{F8731260-A42B-421E-AD58-BA2F72D0BF97}">
      <dgm:prSet/>
      <dgm:spPr/>
      <dgm:t>
        <a:bodyPr/>
        <a:lstStyle/>
        <a:p>
          <a:endParaRPr lang="cs-CZ"/>
        </a:p>
      </dgm:t>
    </dgm:pt>
    <dgm:pt modelId="{6C8A84F2-8EBC-4E86-A223-329DB85F2AF4}" type="sibTrans" cxnId="{F8731260-A42B-421E-AD58-BA2F72D0BF97}">
      <dgm:prSet/>
      <dgm:spPr/>
      <dgm:t>
        <a:bodyPr/>
        <a:lstStyle/>
        <a:p>
          <a:endParaRPr lang="cs-CZ"/>
        </a:p>
      </dgm:t>
    </dgm:pt>
    <dgm:pt modelId="{60F5055A-7A22-4B90-804B-58514DCF3AD7}" type="pres">
      <dgm:prSet presAssocID="{5516DCAE-D87E-4D3C-ADDD-30521AD0EC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05FE3AA-1DE6-4A24-BC81-C836B2936240}" type="pres">
      <dgm:prSet presAssocID="{D93C8431-C4C1-4BDB-AAB2-53201023668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C1231F-2605-484B-8886-3CABF4B8210A}" type="pres">
      <dgm:prSet presAssocID="{7DC1F2DB-445F-41B3-B2C6-967EF280425D}" presName="sibTrans" presStyleCnt="0"/>
      <dgm:spPr/>
    </dgm:pt>
    <dgm:pt modelId="{96815CBA-8FD3-4F10-B323-F83663EEB009}" type="pres">
      <dgm:prSet presAssocID="{0B31F8C2-B655-48B1-A0E6-A9BD2726B7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F7931B-9225-400E-A4B3-01F83AEAF877}" type="pres">
      <dgm:prSet presAssocID="{0C2FCD7A-6F5F-4F32-80A9-CBCC533DF0A9}" presName="sibTrans" presStyleCnt="0"/>
      <dgm:spPr/>
    </dgm:pt>
    <dgm:pt modelId="{114B19A6-7A7D-4D59-9F36-062C03407B86}" type="pres">
      <dgm:prSet presAssocID="{B243BC59-240D-4772-95A3-4DF6A7DC2D9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471023-52D6-428F-8EAF-768063D44005}" type="pres">
      <dgm:prSet presAssocID="{3C629F84-D1D6-40C6-8CC7-2C05EE9A91A4}" presName="sibTrans" presStyleCnt="0"/>
      <dgm:spPr/>
    </dgm:pt>
    <dgm:pt modelId="{B3A16B69-8E97-4556-A791-40874B4AA4DD}" type="pres">
      <dgm:prSet presAssocID="{DAA3092C-A9D4-4287-9BA2-CC0E3AF06C4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68791C-F606-41D3-B59B-77694EAFB226}" type="pres">
      <dgm:prSet presAssocID="{34B0DD51-CADE-4F48-834B-01A39D1E7A50}" presName="sibTrans" presStyleCnt="0"/>
      <dgm:spPr/>
    </dgm:pt>
    <dgm:pt modelId="{7085C5E2-1DB7-48E1-9882-E5F0B80A563F}" type="pres">
      <dgm:prSet presAssocID="{B2AB09AF-1461-4412-B712-941554C8BDE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5BA8C6-C752-42E9-865B-22EE999465A2}" type="pres">
      <dgm:prSet presAssocID="{534013C3-5B33-49FC-912F-9FFA24F6F84C}" presName="sibTrans" presStyleCnt="0"/>
      <dgm:spPr/>
    </dgm:pt>
    <dgm:pt modelId="{8D2692EA-E0C2-4D1A-ACE5-E0AEE942EF35}" type="pres">
      <dgm:prSet presAssocID="{632750BE-572E-468C-B523-3D149C0B710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B7D086A-C332-4F15-AA71-90E1D3A08E09}" type="presOf" srcId="{5516DCAE-D87E-4D3C-ADDD-30521AD0ECBE}" destId="{60F5055A-7A22-4B90-804B-58514DCF3AD7}" srcOrd="0" destOrd="0" presId="urn:microsoft.com/office/officeart/2005/8/layout/default"/>
    <dgm:cxn modelId="{8471AB07-725E-4804-9944-3582376BB135}" type="presOf" srcId="{0B31F8C2-B655-48B1-A0E6-A9BD2726B7D2}" destId="{96815CBA-8FD3-4F10-B323-F83663EEB009}" srcOrd="0" destOrd="0" presId="urn:microsoft.com/office/officeart/2005/8/layout/default"/>
    <dgm:cxn modelId="{9ECD5AF4-AFA5-41BF-B9FA-6EB46537DB7C}" type="presOf" srcId="{B2AB09AF-1461-4412-B712-941554C8BDEB}" destId="{7085C5E2-1DB7-48E1-9882-E5F0B80A563F}" srcOrd="0" destOrd="0" presId="urn:microsoft.com/office/officeart/2005/8/layout/default"/>
    <dgm:cxn modelId="{15E5D650-B912-404C-9BB0-08D83356192B}" srcId="{5516DCAE-D87E-4D3C-ADDD-30521AD0ECBE}" destId="{0B31F8C2-B655-48B1-A0E6-A9BD2726B7D2}" srcOrd="1" destOrd="0" parTransId="{2DEA54AE-1FF3-41B5-AAC1-467F86D789BB}" sibTransId="{0C2FCD7A-6F5F-4F32-80A9-CBCC533DF0A9}"/>
    <dgm:cxn modelId="{19C6DDD0-3DF0-443F-8660-2EEEA79A073D}" srcId="{5516DCAE-D87E-4D3C-ADDD-30521AD0ECBE}" destId="{B243BC59-240D-4772-95A3-4DF6A7DC2D9D}" srcOrd="2" destOrd="0" parTransId="{C62ADB8C-6B0D-4D95-B77C-54A89E8CD268}" sibTransId="{3C629F84-D1D6-40C6-8CC7-2C05EE9A91A4}"/>
    <dgm:cxn modelId="{4D9FB288-D358-4C52-8850-187CC4444B9E}" type="presOf" srcId="{D93C8431-C4C1-4BDB-AAB2-53201023668D}" destId="{905FE3AA-1DE6-4A24-BC81-C836B2936240}" srcOrd="0" destOrd="0" presId="urn:microsoft.com/office/officeart/2005/8/layout/default"/>
    <dgm:cxn modelId="{9E5FB40F-0DBA-4D36-A79E-0E491E682121}" srcId="{5516DCAE-D87E-4D3C-ADDD-30521AD0ECBE}" destId="{D93C8431-C4C1-4BDB-AAB2-53201023668D}" srcOrd="0" destOrd="0" parTransId="{A17715A2-81A6-4D70-811F-E1467B53F65B}" sibTransId="{7DC1F2DB-445F-41B3-B2C6-967EF280425D}"/>
    <dgm:cxn modelId="{102555D4-4F67-4787-A0CA-2B9C8067BFE8}" type="presOf" srcId="{B243BC59-240D-4772-95A3-4DF6A7DC2D9D}" destId="{114B19A6-7A7D-4D59-9F36-062C03407B86}" srcOrd="0" destOrd="0" presId="urn:microsoft.com/office/officeart/2005/8/layout/default"/>
    <dgm:cxn modelId="{561C9BB2-6ED5-41C8-8C29-13EFFA7AE630}" type="presOf" srcId="{DAA3092C-A9D4-4287-9BA2-CC0E3AF06C44}" destId="{B3A16B69-8E97-4556-A791-40874B4AA4DD}" srcOrd="0" destOrd="0" presId="urn:microsoft.com/office/officeart/2005/8/layout/default"/>
    <dgm:cxn modelId="{A190D8E1-FA62-416C-B08C-09C91677FB1A}" type="presOf" srcId="{632750BE-572E-468C-B523-3D149C0B7107}" destId="{8D2692EA-E0C2-4D1A-ACE5-E0AEE942EF35}" srcOrd="0" destOrd="0" presId="urn:microsoft.com/office/officeart/2005/8/layout/default"/>
    <dgm:cxn modelId="{FDE5A7E1-5B5E-4BCF-8B94-40B05C566754}" srcId="{5516DCAE-D87E-4D3C-ADDD-30521AD0ECBE}" destId="{B2AB09AF-1461-4412-B712-941554C8BDEB}" srcOrd="4" destOrd="0" parTransId="{F1A22AA1-D464-45EE-A3B9-C15B86FB947D}" sibTransId="{534013C3-5B33-49FC-912F-9FFA24F6F84C}"/>
    <dgm:cxn modelId="{9BD27C23-056B-4BDA-B542-CF1282E87B83}" srcId="{5516DCAE-D87E-4D3C-ADDD-30521AD0ECBE}" destId="{DAA3092C-A9D4-4287-9BA2-CC0E3AF06C44}" srcOrd="3" destOrd="0" parTransId="{988E747B-A767-4D7B-93FE-153CF1C7976E}" sibTransId="{34B0DD51-CADE-4F48-834B-01A39D1E7A50}"/>
    <dgm:cxn modelId="{F8731260-A42B-421E-AD58-BA2F72D0BF97}" srcId="{5516DCAE-D87E-4D3C-ADDD-30521AD0ECBE}" destId="{632750BE-572E-468C-B523-3D149C0B7107}" srcOrd="5" destOrd="0" parTransId="{881CB42A-CE2B-4476-8825-E063E0856294}" sibTransId="{6C8A84F2-8EBC-4E86-A223-329DB85F2AF4}"/>
    <dgm:cxn modelId="{43D482FC-1D8C-4BC0-B9CD-627602840F18}" type="presParOf" srcId="{60F5055A-7A22-4B90-804B-58514DCF3AD7}" destId="{905FE3AA-1DE6-4A24-BC81-C836B2936240}" srcOrd="0" destOrd="0" presId="urn:microsoft.com/office/officeart/2005/8/layout/default"/>
    <dgm:cxn modelId="{6CB1FD28-0A42-4E02-94BD-DE244B2A4100}" type="presParOf" srcId="{60F5055A-7A22-4B90-804B-58514DCF3AD7}" destId="{0CC1231F-2605-484B-8886-3CABF4B8210A}" srcOrd="1" destOrd="0" presId="urn:microsoft.com/office/officeart/2005/8/layout/default"/>
    <dgm:cxn modelId="{782BCF86-A69F-4B01-869F-60A36474D580}" type="presParOf" srcId="{60F5055A-7A22-4B90-804B-58514DCF3AD7}" destId="{96815CBA-8FD3-4F10-B323-F83663EEB009}" srcOrd="2" destOrd="0" presId="urn:microsoft.com/office/officeart/2005/8/layout/default"/>
    <dgm:cxn modelId="{24674A49-695A-4CD5-BDD2-F50CCA82A8CA}" type="presParOf" srcId="{60F5055A-7A22-4B90-804B-58514DCF3AD7}" destId="{F4F7931B-9225-400E-A4B3-01F83AEAF877}" srcOrd="3" destOrd="0" presId="urn:microsoft.com/office/officeart/2005/8/layout/default"/>
    <dgm:cxn modelId="{B0ED8D73-092E-403B-B36C-A8FBA59623D0}" type="presParOf" srcId="{60F5055A-7A22-4B90-804B-58514DCF3AD7}" destId="{114B19A6-7A7D-4D59-9F36-062C03407B86}" srcOrd="4" destOrd="0" presId="urn:microsoft.com/office/officeart/2005/8/layout/default"/>
    <dgm:cxn modelId="{AD848D8B-045C-4254-860B-D095EC28A4A6}" type="presParOf" srcId="{60F5055A-7A22-4B90-804B-58514DCF3AD7}" destId="{01471023-52D6-428F-8EAF-768063D44005}" srcOrd="5" destOrd="0" presId="urn:microsoft.com/office/officeart/2005/8/layout/default"/>
    <dgm:cxn modelId="{6DC4B77F-2472-43DA-B20D-1A1C88821245}" type="presParOf" srcId="{60F5055A-7A22-4B90-804B-58514DCF3AD7}" destId="{B3A16B69-8E97-4556-A791-40874B4AA4DD}" srcOrd="6" destOrd="0" presId="urn:microsoft.com/office/officeart/2005/8/layout/default"/>
    <dgm:cxn modelId="{3217868B-FC78-4DC2-AA07-11BE7F7ED4EA}" type="presParOf" srcId="{60F5055A-7A22-4B90-804B-58514DCF3AD7}" destId="{4168791C-F606-41D3-B59B-77694EAFB226}" srcOrd="7" destOrd="0" presId="urn:microsoft.com/office/officeart/2005/8/layout/default"/>
    <dgm:cxn modelId="{00A09540-E300-44E5-84CB-9C67776A6117}" type="presParOf" srcId="{60F5055A-7A22-4B90-804B-58514DCF3AD7}" destId="{7085C5E2-1DB7-48E1-9882-E5F0B80A563F}" srcOrd="8" destOrd="0" presId="urn:microsoft.com/office/officeart/2005/8/layout/default"/>
    <dgm:cxn modelId="{DCB7ACB1-C102-4EEA-A813-951E78216CD9}" type="presParOf" srcId="{60F5055A-7A22-4B90-804B-58514DCF3AD7}" destId="{B55BA8C6-C752-42E9-865B-22EE999465A2}" srcOrd="9" destOrd="0" presId="urn:microsoft.com/office/officeart/2005/8/layout/default"/>
    <dgm:cxn modelId="{6475139B-F715-4DCF-9793-46C4E2432EC2}" type="presParOf" srcId="{60F5055A-7A22-4B90-804B-58514DCF3AD7}" destId="{8D2692EA-E0C2-4D1A-ACE5-E0AEE942EF3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9B5CF6-B16A-4017-B85D-105AA137EEA1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66180267-F8EE-4CBE-9B65-DBA1C660D0B1}">
      <dgm:prSet phldrT="[Text]"/>
      <dgm:spPr/>
      <dgm:t>
        <a:bodyPr/>
        <a:lstStyle/>
        <a:p>
          <a:r>
            <a:rPr lang="cs-CZ" dirty="0" smtClean="0"/>
            <a:t>Výpočet zásoby</a:t>
          </a:r>
          <a:endParaRPr lang="cs-CZ" dirty="0"/>
        </a:p>
      </dgm:t>
    </dgm:pt>
    <dgm:pt modelId="{E538D8F9-4B75-473D-AB92-95A4A31B34E1}" type="parTrans" cxnId="{B35AF719-311E-4D2D-9C03-3A5D9C805446}">
      <dgm:prSet/>
      <dgm:spPr/>
      <dgm:t>
        <a:bodyPr/>
        <a:lstStyle/>
        <a:p>
          <a:endParaRPr lang="cs-CZ"/>
        </a:p>
      </dgm:t>
    </dgm:pt>
    <dgm:pt modelId="{FF6834FF-D4B8-4864-AFA1-A1EF8CC5D46D}" type="sibTrans" cxnId="{B35AF719-311E-4D2D-9C03-3A5D9C805446}">
      <dgm:prSet/>
      <dgm:spPr/>
      <dgm:t>
        <a:bodyPr/>
        <a:lstStyle/>
        <a:p>
          <a:endParaRPr lang="cs-CZ"/>
        </a:p>
      </dgm:t>
    </dgm:pt>
    <dgm:pt modelId="{975A58B2-5C78-42C5-B110-A290CF0CFA90}">
      <dgm:prSet/>
      <dgm:spPr/>
      <dgm:t>
        <a:bodyPr/>
        <a:lstStyle/>
        <a:p>
          <a:r>
            <a:rPr lang="cs-CZ" smtClean="0"/>
            <a:t>Výpočet výtěže sortimentů  na základě uživatelsky nadefinovaného předpisu</a:t>
          </a:r>
          <a:endParaRPr lang="cs-CZ" dirty="0"/>
        </a:p>
      </dgm:t>
    </dgm:pt>
    <dgm:pt modelId="{0205CF62-4F07-4287-B1B9-E00A2F2250C2}" type="parTrans" cxnId="{71CF40A8-B76A-4BAD-A8FC-1EC66694E433}">
      <dgm:prSet/>
      <dgm:spPr/>
      <dgm:t>
        <a:bodyPr/>
        <a:lstStyle/>
        <a:p>
          <a:endParaRPr lang="cs-CZ"/>
        </a:p>
      </dgm:t>
    </dgm:pt>
    <dgm:pt modelId="{5C4DA896-3490-4D91-8B61-77935FC224CE}" type="sibTrans" cxnId="{71CF40A8-B76A-4BAD-A8FC-1EC66694E433}">
      <dgm:prSet/>
      <dgm:spPr/>
      <dgm:t>
        <a:bodyPr/>
        <a:lstStyle/>
        <a:p>
          <a:endParaRPr lang="cs-CZ"/>
        </a:p>
      </dgm:t>
    </dgm:pt>
    <dgm:pt modelId="{8D13E606-E18F-4030-A8CC-1E72BB979919}">
      <dgm:prSet/>
      <dgm:spPr/>
      <dgm:t>
        <a:bodyPr/>
        <a:lstStyle/>
        <a:p>
          <a:r>
            <a:rPr lang="cs-CZ" smtClean="0"/>
            <a:t>Ocenění vydruhovaných sortimentů</a:t>
          </a:r>
          <a:endParaRPr lang="cs-CZ" dirty="0"/>
        </a:p>
      </dgm:t>
    </dgm:pt>
    <dgm:pt modelId="{825B66DF-9A7C-480F-B630-C462F4A087DA}" type="parTrans" cxnId="{7F3AD31E-E01A-4DC2-A347-071CB36C30E6}">
      <dgm:prSet/>
      <dgm:spPr/>
      <dgm:t>
        <a:bodyPr/>
        <a:lstStyle/>
        <a:p>
          <a:endParaRPr lang="cs-CZ"/>
        </a:p>
      </dgm:t>
    </dgm:pt>
    <dgm:pt modelId="{A12172FC-5CC9-4054-A0DA-F3B0B8F365A6}" type="sibTrans" cxnId="{7F3AD31E-E01A-4DC2-A347-071CB36C30E6}">
      <dgm:prSet/>
      <dgm:spPr/>
      <dgm:t>
        <a:bodyPr/>
        <a:lstStyle/>
        <a:p>
          <a:endParaRPr lang="cs-CZ"/>
        </a:p>
      </dgm:t>
    </dgm:pt>
    <dgm:pt modelId="{4FFBC21F-A71D-4DCC-9C26-590A890B8CE7}">
      <dgm:prSet phldrT="[Text]"/>
      <dgm:spPr/>
      <dgm:t>
        <a:bodyPr/>
        <a:lstStyle/>
        <a:p>
          <a:r>
            <a:rPr lang="cs-CZ" dirty="0" smtClean="0"/>
            <a:t>Regresní analýza popisných kvalitativních znaků</a:t>
          </a:r>
          <a:endParaRPr lang="cs-CZ" dirty="0"/>
        </a:p>
      </dgm:t>
    </dgm:pt>
    <dgm:pt modelId="{833DD616-7EB9-4194-83C8-8E854BE387B6}" type="parTrans" cxnId="{90737352-C030-44E9-BE13-25D7104F3C89}">
      <dgm:prSet/>
      <dgm:spPr/>
      <dgm:t>
        <a:bodyPr/>
        <a:lstStyle/>
        <a:p>
          <a:endParaRPr lang="cs-CZ"/>
        </a:p>
      </dgm:t>
    </dgm:pt>
    <dgm:pt modelId="{37130E9D-730A-4A5F-8E26-4F0BCD4FF50F}" type="sibTrans" cxnId="{90737352-C030-44E9-BE13-25D7104F3C89}">
      <dgm:prSet/>
      <dgm:spPr/>
      <dgm:t>
        <a:bodyPr/>
        <a:lstStyle/>
        <a:p>
          <a:endParaRPr lang="cs-CZ"/>
        </a:p>
      </dgm:t>
    </dgm:pt>
    <dgm:pt modelId="{A05CBDB1-05A9-4F0E-A5B3-BBDD38D66D91}" type="pres">
      <dgm:prSet presAssocID="{F19B5CF6-B16A-4017-B85D-105AA137EEA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B331959C-68C6-44F1-B708-C4EF5EE256C9}" type="pres">
      <dgm:prSet presAssocID="{F19B5CF6-B16A-4017-B85D-105AA137EEA1}" presName="Name1" presStyleCnt="0"/>
      <dgm:spPr/>
    </dgm:pt>
    <dgm:pt modelId="{BC866711-1531-417C-B5EF-7A6F864F7D79}" type="pres">
      <dgm:prSet presAssocID="{F19B5CF6-B16A-4017-B85D-105AA137EEA1}" presName="cycle" presStyleCnt="0"/>
      <dgm:spPr/>
    </dgm:pt>
    <dgm:pt modelId="{5C636622-974A-44DE-88F3-481FE12C3B98}" type="pres">
      <dgm:prSet presAssocID="{F19B5CF6-B16A-4017-B85D-105AA137EEA1}" presName="srcNode" presStyleLbl="node1" presStyleIdx="0" presStyleCnt="4"/>
      <dgm:spPr/>
    </dgm:pt>
    <dgm:pt modelId="{57E46F83-B6E5-4334-8A7F-D0CB706F928D}" type="pres">
      <dgm:prSet presAssocID="{F19B5CF6-B16A-4017-B85D-105AA137EEA1}" presName="conn" presStyleLbl="parChTrans1D2" presStyleIdx="0" presStyleCnt="1"/>
      <dgm:spPr/>
      <dgm:t>
        <a:bodyPr/>
        <a:lstStyle/>
        <a:p>
          <a:endParaRPr lang="cs-CZ"/>
        </a:p>
      </dgm:t>
    </dgm:pt>
    <dgm:pt modelId="{3EAA6974-05AA-4185-A448-2A23857EB18B}" type="pres">
      <dgm:prSet presAssocID="{F19B5CF6-B16A-4017-B85D-105AA137EEA1}" presName="extraNode" presStyleLbl="node1" presStyleIdx="0" presStyleCnt="4"/>
      <dgm:spPr/>
    </dgm:pt>
    <dgm:pt modelId="{501C4871-4F63-4CBA-AF80-A5A5D5760E79}" type="pres">
      <dgm:prSet presAssocID="{F19B5CF6-B16A-4017-B85D-105AA137EEA1}" presName="dstNode" presStyleLbl="node1" presStyleIdx="0" presStyleCnt="4"/>
      <dgm:spPr/>
    </dgm:pt>
    <dgm:pt modelId="{AD6D637A-4E8A-4884-A7CB-593B33EE8266}" type="pres">
      <dgm:prSet presAssocID="{66180267-F8EE-4CBE-9B65-DBA1C660D0B1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0FDE0B-DDBF-4018-9257-F0B8B90A2EB5}" type="pres">
      <dgm:prSet presAssocID="{66180267-F8EE-4CBE-9B65-DBA1C660D0B1}" presName="accent_1" presStyleCnt="0"/>
      <dgm:spPr/>
    </dgm:pt>
    <dgm:pt modelId="{031F66F8-F346-4F05-BC3D-9FC78124CCB2}" type="pres">
      <dgm:prSet presAssocID="{66180267-F8EE-4CBE-9B65-DBA1C660D0B1}" presName="accentRepeatNode" presStyleLbl="solidFgAcc1" presStyleIdx="0" presStyleCnt="4"/>
      <dgm:spPr/>
    </dgm:pt>
    <dgm:pt modelId="{6DD08265-E455-47E9-894F-05602A641798}" type="pres">
      <dgm:prSet presAssocID="{4FFBC21F-A71D-4DCC-9C26-590A890B8CE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632CD4-CEDA-4940-A007-8CA4425B6E71}" type="pres">
      <dgm:prSet presAssocID="{4FFBC21F-A71D-4DCC-9C26-590A890B8CE7}" presName="accent_2" presStyleCnt="0"/>
      <dgm:spPr/>
    </dgm:pt>
    <dgm:pt modelId="{7817A2FC-A1C1-404E-9097-4084A9EC41E8}" type="pres">
      <dgm:prSet presAssocID="{4FFBC21F-A71D-4DCC-9C26-590A890B8CE7}" presName="accentRepeatNode" presStyleLbl="solidFgAcc1" presStyleIdx="1" presStyleCnt="4"/>
      <dgm:spPr/>
    </dgm:pt>
    <dgm:pt modelId="{93AE3CDA-5876-4DAA-87A6-2F6F7ADEAD32}" type="pres">
      <dgm:prSet presAssocID="{975A58B2-5C78-42C5-B110-A290CF0CFA90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9293F7-247D-4894-AE99-0CDD11FB5623}" type="pres">
      <dgm:prSet presAssocID="{975A58B2-5C78-42C5-B110-A290CF0CFA90}" presName="accent_3" presStyleCnt="0"/>
      <dgm:spPr/>
    </dgm:pt>
    <dgm:pt modelId="{9FECC2BF-8F94-4B40-9CC6-53BDE2C563FB}" type="pres">
      <dgm:prSet presAssocID="{975A58B2-5C78-42C5-B110-A290CF0CFA90}" presName="accentRepeatNode" presStyleLbl="solidFgAcc1" presStyleIdx="2" presStyleCnt="4"/>
      <dgm:spPr/>
    </dgm:pt>
    <dgm:pt modelId="{42AA5378-3478-4AD8-8609-AEA983B7F77A}" type="pres">
      <dgm:prSet presAssocID="{8D13E606-E18F-4030-A8CC-1E72BB97991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37F27D-DC03-4AD5-9A7C-1F3B37F685C6}" type="pres">
      <dgm:prSet presAssocID="{8D13E606-E18F-4030-A8CC-1E72BB979919}" presName="accent_4" presStyleCnt="0"/>
      <dgm:spPr/>
    </dgm:pt>
    <dgm:pt modelId="{532F011A-B4BC-4753-8FD6-ABC64675F14A}" type="pres">
      <dgm:prSet presAssocID="{8D13E606-E18F-4030-A8CC-1E72BB979919}" presName="accentRepeatNode" presStyleLbl="solidFgAcc1" presStyleIdx="3" presStyleCnt="4"/>
      <dgm:spPr/>
    </dgm:pt>
  </dgm:ptLst>
  <dgm:cxnLst>
    <dgm:cxn modelId="{71CF40A8-B76A-4BAD-A8FC-1EC66694E433}" srcId="{F19B5CF6-B16A-4017-B85D-105AA137EEA1}" destId="{975A58B2-5C78-42C5-B110-A290CF0CFA90}" srcOrd="2" destOrd="0" parTransId="{0205CF62-4F07-4287-B1B9-E00A2F2250C2}" sibTransId="{5C4DA896-3490-4D91-8B61-77935FC224CE}"/>
    <dgm:cxn modelId="{B35AF719-311E-4D2D-9C03-3A5D9C805446}" srcId="{F19B5CF6-B16A-4017-B85D-105AA137EEA1}" destId="{66180267-F8EE-4CBE-9B65-DBA1C660D0B1}" srcOrd="0" destOrd="0" parTransId="{E538D8F9-4B75-473D-AB92-95A4A31B34E1}" sibTransId="{FF6834FF-D4B8-4864-AFA1-A1EF8CC5D46D}"/>
    <dgm:cxn modelId="{5E4143A6-8B1C-42FC-968B-9EFC5F60AD24}" type="presOf" srcId="{4FFBC21F-A71D-4DCC-9C26-590A890B8CE7}" destId="{6DD08265-E455-47E9-894F-05602A641798}" srcOrd="0" destOrd="0" presId="urn:microsoft.com/office/officeart/2008/layout/VerticalCurvedList"/>
    <dgm:cxn modelId="{DAAC4B66-71BD-4D6B-A74B-C352EAAB062D}" type="presOf" srcId="{975A58B2-5C78-42C5-B110-A290CF0CFA90}" destId="{93AE3CDA-5876-4DAA-87A6-2F6F7ADEAD32}" srcOrd="0" destOrd="0" presId="urn:microsoft.com/office/officeart/2008/layout/VerticalCurvedList"/>
    <dgm:cxn modelId="{6EB768F5-CCBD-4390-A88D-C74C777ACF34}" type="presOf" srcId="{8D13E606-E18F-4030-A8CC-1E72BB979919}" destId="{42AA5378-3478-4AD8-8609-AEA983B7F77A}" srcOrd="0" destOrd="0" presId="urn:microsoft.com/office/officeart/2008/layout/VerticalCurvedList"/>
    <dgm:cxn modelId="{90737352-C030-44E9-BE13-25D7104F3C89}" srcId="{F19B5CF6-B16A-4017-B85D-105AA137EEA1}" destId="{4FFBC21F-A71D-4DCC-9C26-590A890B8CE7}" srcOrd="1" destOrd="0" parTransId="{833DD616-7EB9-4194-83C8-8E854BE387B6}" sibTransId="{37130E9D-730A-4A5F-8E26-4F0BCD4FF50F}"/>
    <dgm:cxn modelId="{1E3EB54C-BA25-463E-8941-9D0777B8DDD5}" type="presOf" srcId="{FF6834FF-D4B8-4864-AFA1-A1EF8CC5D46D}" destId="{57E46F83-B6E5-4334-8A7F-D0CB706F928D}" srcOrd="0" destOrd="0" presId="urn:microsoft.com/office/officeart/2008/layout/VerticalCurvedList"/>
    <dgm:cxn modelId="{7F3AD31E-E01A-4DC2-A347-071CB36C30E6}" srcId="{F19B5CF6-B16A-4017-B85D-105AA137EEA1}" destId="{8D13E606-E18F-4030-A8CC-1E72BB979919}" srcOrd="3" destOrd="0" parTransId="{825B66DF-9A7C-480F-B630-C462F4A087DA}" sibTransId="{A12172FC-5CC9-4054-A0DA-F3B0B8F365A6}"/>
    <dgm:cxn modelId="{A4A2448D-D58E-4565-A42F-F691A4E8B79F}" type="presOf" srcId="{66180267-F8EE-4CBE-9B65-DBA1C660D0B1}" destId="{AD6D637A-4E8A-4884-A7CB-593B33EE8266}" srcOrd="0" destOrd="0" presId="urn:microsoft.com/office/officeart/2008/layout/VerticalCurvedList"/>
    <dgm:cxn modelId="{EA95C927-48DD-4FC9-A13D-0879D29797FB}" type="presOf" srcId="{F19B5CF6-B16A-4017-B85D-105AA137EEA1}" destId="{A05CBDB1-05A9-4F0E-A5B3-BBDD38D66D91}" srcOrd="0" destOrd="0" presId="urn:microsoft.com/office/officeart/2008/layout/VerticalCurvedList"/>
    <dgm:cxn modelId="{87F19A35-8BD0-4ECF-9AF5-01DDEC4B4E7B}" type="presParOf" srcId="{A05CBDB1-05A9-4F0E-A5B3-BBDD38D66D91}" destId="{B331959C-68C6-44F1-B708-C4EF5EE256C9}" srcOrd="0" destOrd="0" presId="urn:microsoft.com/office/officeart/2008/layout/VerticalCurvedList"/>
    <dgm:cxn modelId="{DA7FD2DE-8E37-4680-928A-139AE6D61870}" type="presParOf" srcId="{B331959C-68C6-44F1-B708-C4EF5EE256C9}" destId="{BC866711-1531-417C-B5EF-7A6F864F7D79}" srcOrd="0" destOrd="0" presId="urn:microsoft.com/office/officeart/2008/layout/VerticalCurvedList"/>
    <dgm:cxn modelId="{5379F370-B9E1-4893-AE33-3F02E05DF581}" type="presParOf" srcId="{BC866711-1531-417C-B5EF-7A6F864F7D79}" destId="{5C636622-974A-44DE-88F3-481FE12C3B98}" srcOrd="0" destOrd="0" presId="urn:microsoft.com/office/officeart/2008/layout/VerticalCurvedList"/>
    <dgm:cxn modelId="{D31FA797-A5B8-4449-9CC4-E1A32413479A}" type="presParOf" srcId="{BC866711-1531-417C-B5EF-7A6F864F7D79}" destId="{57E46F83-B6E5-4334-8A7F-D0CB706F928D}" srcOrd="1" destOrd="0" presId="urn:microsoft.com/office/officeart/2008/layout/VerticalCurvedList"/>
    <dgm:cxn modelId="{0E88BDDF-2D73-470E-A588-8B8F20E04278}" type="presParOf" srcId="{BC866711-1531-417C-B5EF-7A6F864F7D79}" destId="{3EAA6974-05AA-4185-A448-2A23857EB18B}" srcOrd="2" destOrd="0" presId="urn:microsoft.com/office/officeart/2008/layout/VerticalCurvedList"/>
    <dgm:cxn modelId="{23CFF565-1047-4AE7-A227-B5AF427A1E9C}" type="presParOf" srcId="{BC866711-1531-417C-B5EF-7A6F864F7D79}" destId="{501C4871-4F63-4CBA-AF80-A5A5D5760E79}" srcOrd="3" destOrd="0" presId="urn:microsoft.com/office/officeart/2008/layout/VerticalCurvedList"/>
    <dgm:cxn modelId="{A3F17F12-1121-44F4-A22B-45A93CFF5B5F}" type="presParOf" srcId="{B331959C-68C6-44F1-B708-C4EF5EE256C9}" destId="{AD6D637A-4E8A-4884-A7CB-593B33EE8266}" srcOrd="1" destOrd="0" presId="urn:microsoft.com/office/officeart/2008/layout/VerticalCurvedList"/>
    <dgm:cxn modelId="{4840898A-3D6B-4D46-8960-CD3C5E39A26B}" type="presParOf" srcId="{B331959C-68C6-44F1-B708-C4EF5EE256C9}" destId="{6B0FDE0B-DDBF-4018-9257-F0B8B90A2EB5}" srcOrd="2" destOrd="0" presId="urn:microsoft.com/office/officeart/2008/layout/VerticalCurvedList"/>
    <dgm:cxn modelId="{3ADDFAC7-BEB8-4A61-92B8-57A59A89ADDB}" type="presParOf" srcId="{6B0FDE0B-DDBF-4018-9257-F0B8B90A2EB5}" destId="{031F66F8-F346-4F05-BC3D-9FC78124CCB2}" srcOrd="0" destOrd="0" presId="urn:microsoft.com/office/officeart/2008/layout/VerticalCurvedList"/>
    <dgm:cxn modelId="{E8D148ED-5249-47F9-AB42-AF6E4B458D3B}" type="presParOf" srcId="{B331959C-68C6-44F1-B708-C4EF5EE256C9}" destId="{6DD08265-E455-47E9-894F-05602A641798}" srcOrd="3" destOrd="0" presId="urn:microsoft.com/office/officeart/2008/layout/VerticalCurvedList"/>
    <dgm:cxn modelId="{CD364E21-3752-4568-903C-4B68B5A03BBF}" type="presParOf" srcId="{B331959C-68C6-44F1-B708-C4EF5EE256C9}" destId="{D5632CD4-CEDA-4940-A007-8CA4425B6E71}" srcOrd="4" destOrd="0" presId="urn:microsoft.com/office/officeart/2008/layout/VerticalCurvedList"/>
    <dgm:cxn modelId="{8AF77A8C-E948-4540-9689-A79F9E7A7D22}" type="presParOf" srcId="{D5632CD4-CEDA-4940-A007-8CA4425B6E71}" destId="{7817A2FC-A1C1-404E-9097-4084A9EC41E8}" srcOrd="0" destOrd="0" presId="urn:microsoft.com/office/officeart/2008/layout/VerticalCurvedList"/>
    <dgm:cxn modelId="{8A3EFD59-DD52-428E-B723-BE04EF2DBD39}" type="presParOf" srcId="{B331959C-68C6-44F1-B708-C4EF5EE256C9}" destId="{93AE3CDA-5876-4DAA-87A6-2F6F7ADEAD32}" srcOrd="5" destOrd="0" presId="urn:microsoft.com/office/officeart/2008/layout/VerticalCurvedList"/>
    <dgm:cxn modelId="{20CED9F2-8C4F-43F8-8CDF-F9943B2EEE77}" type="presParOf" srcId="{B331959C-68C6-44F1-B708-C4EF5EE256C9}" destId="{F89293F7-247D-4894-AE99-0CDD11FB5623}" srcOrd="6" destOrd="0" presId="urn:microsoft.com/office/officeart/2008/layout/VerticalCurvedList"/>
    <dgm:cxn modelId="{5FE95018-881D-4F11-8AE5-CCA5185EADD7}" type="presParOf" srcId="{F89293F7-247D-4894-AE99-0CDD11FB5623}" destId="{9FECC2BF-8F94-4B40-9CC6-53BDE2C563FB}" srcOrd="0" destOrd="0" presId="urn:microsoft.com/office/officeart/2008/layout/VerticalCurvedList"/>
    <dgm:cxn modelId="{57D20B20-5518-4736-AF18-CBFED2873BAE}" type="presParOf" srcId="{B331959C-68C6-44F1-B708-C4EF5EE256C9}" destId="{42AA5378-3478-4AD8-8609-AEA983B7F77A}" srcOrd="7" destOrd="0" presId="urn:microsoft.com/office/officeart/2008/layout/VerticalCurvedList"/>
    <dgm:cxn modelId="{347A46C3-16E4-46A3-A242-F43B7A79498A}" type="presParOf" srcId="{B331959C-68C6-44F1-B708-C4EF5EE256C9}" destId="{7537F27D-DC03-4AD5-9A7C-1F3B37F685C6}" srcOrd="8" destOrd="0" presId="urn:microsoft.com/office/officeart/2008/layout/VerticalCurvedList"/>
    <dgm:cxn modelId="{6E3033EF-DBB9-450B-87E9-E7A6B768C033}" type="presParOf" srcId="{7537F27D-DC03-4AD5-9A7C-1F3B37F685C6}" destId="{532F011A-B4BC-4753-8FD6-ABC64675F1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B35046-3A82-4E80-BEC9-1ECD202B7908}" type="doc">
      <dgm:prSet loTypeId="urn:microsoft.com/office/officeart/2005/8/layout/list1" loCatId="list" qsTypeId="urn:microsoft.com/office/officeart/2005/8/quickstyle/3d1" qsCatId="3D" csTypeId="urn:microsoft.com/office/officeart/2005/8/colors/accent0_3" csCatId="mainScheme" phldr="1"/>
      <dgm:spPr/>
    </dgm:pt>
    <dgm:pt modelId="{4EAD8C3A-7C67-4AB6-B1DE-0A09FDA18A3F}">
      <dgm:prSet/>
      <dgm:spPr/>
      <dgm:t>
        <a:bodyPr/>
        <a:lstStyle/>
        <a:p>
          <a:r>
            <a:rPr lang="cs-CZ" dirty="0" smtClean="0"/>
            <a:t>Stanovení přesné zásoby </a:t>
          </a:r>
          <a:r>
            <a:rPr lang="cs-CZ" dirty="0" smtClean="0"/>
            <a:t>a zpeněžení stojícího porostu </a:t>
          </a:r>
          <a:endParaRPr lang="cs-CZ" dirty="0" smtClean="0"/>
        </a:p>
      </dgm:t>
    </dgm:pt>
    <dgm:pt modelId="{46DE7591-E5E1-4773-9731-EE0A59B4C5CA}" type="parTrans" cxnId="{6731C516-373B-44F1-B175-21033F539119}">
      <dgm:prSet/>
      <dgm:spPr/>
      <dgm:t>
        <a:bodyPr/>
        <a:lstStyle/>
        <a:p>
          <a:endParaRPr lang="cs-CZ"/>
        </a:p>
      </dgm:t>
    </dgm:pt>
    <dgm:pt modelId="{D8FE8210-13C2-4B54-AD69-9699503D6C96}" type="sibTrans" cxnId="{6731C516-373B-44F1-B175-21033F539119}">
      <dgm:prSet/>
      <dgm:spPr/>
      <dgm:t>
        <a:bodyPr/>
        <a:lstStyle/>
        <a:p>
          <a:endParaRPr lang="cs-CZ"/>
        </a:p>
      </dgm:t>
    </dgm:pt>
    <dgm:pt modelId="{23B16BCD-D1A1-4622-BFF7-70CCE2B3BDA7}">
      <dgm:prSet/>
      <dgm:spPr/>
      <dgm:t>
        <a:bodyPr/>
        <a:lstStyle/>
        <a:p>
          <a:r>
            <a:rPr lang="cs-CZ" dirty="0" smtClean="0"/>
            <a:t>Rekonstrukce zásoby a stanovení hodnoty vytěženého dříví</a:t>
          </a:r>
          <a:endParaRPr lang="cs-CZ" dirty="0" smtClean="0"/>
        </a:p>
      </dgm:t>
    </dgm:pt>
    <dgm:pt modelId="{52EA9927-9C87-450E-B0D2-D84A354AF340}" type="parTrans" cxnId="{D7786781-58A7-42C9-B421-03FDDDF8B245}">
      <dgm:prSet/>
      <dgm:spPr/>
      <dgm:t>
        <a:bodyPr/>
        <a:lstStyle/>
        <a:p>
          <a:endParaRPr lang="cs-CZ"/>
        </a:p>
      </dgm:t>
    </dgm:pt>
    <dgm:pt modelId="{E955501F-0077-418A-9E5C-0B4DE37101DA}" type="sibTrans" cxnId="{D7786781-58A7-42C9-B421-03FDDDF8B245}">
      <dgm:prSet/>
      <dgm:spPr/>
      <dgm:t>
        <a:bodyPr/>
        <a:lstStyle/>
        <a:p>
          <a:endParaRPr lang="cs-CZ"/>
        </a:p>
      </dgm:t>
    </dgm:pt>
    <dgm:pt modelId="{464D63F6-AEBA-49A9-BADD-49A07FB93AC6}">
      <dgm:prSet/>
      <dgm:spPr/>
      <dgm:t>
        <a:bodyPr/>
        <a:lstStyle/>
        <a:p>
          <a:endParaRPr lang="cs-CZ" dirty="0"/>
        </a:p>
      </dgm:t>
    </dgm:pt>
    <dgm:pt modelId="{31569F2A-E2E6-4671-BA61-E11BAAB616C9}" type="parTrans" cxnId="{55E97953-B0DC-4A47-80EB-FD1848FE6092}">
      <dgm:prSet/>
      <dgm:spPr/>
    </dgm:pt>
    <dgm:pt modelId="{57838CD0-D50B-469D-82C1-FE038D4EA233}" type="sibTrans" cxnId="{55E97953-B0DC-4A47-80EB-FD1848FE6092}">
      <dgm:prSet/>
      <dgm:spPr/>
    </dgm:pt>
    <dgm:pt modelId="{80C9364A-B499-4A90-8DF5-813E05DA540C}" type="pres">
      <dgm:prSet presAssocID="{6BB35046-3A82-4E80-BEC9-1ECD202B7908}" presName="linear" presStyleCnt="0">
        <dgm:presLayoutVars>
          <dgm:dir/>
          <dgm:animLvl val="lvl"/>
          <dgm:resizeHandles val="exact"/>
        </dgm:presLayoutVars>
      </dgm:prSet>
      <dgm:spPr/>
    </dgm:pt>
    <dgm:pt modelId="{8BA7FE3C-7D56-4F2B-8C35-5A43EC67B7A1}" type="pres">
      <dgm:prSet presAssocID="{4EAD8C3A-7C67-4AB6-B1DE-0A09FDA18A3F}" presName="parentLin" presStyleCnt="0"/>
      <dgm:spPr/>
    </dgm:pt>
    <dgm:pt modelId="{B3F37161-61ED-4FA5-ACA5-58CB0F7ACD0E}" type="pres">
      <dgm:prSet presAssocID="{4EAD8C3A-7C67-4AB6-B1DE-0A09FDA18A3F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0D985D0C-BF7F-4236-B779-9CDEA09F0603}" type="pres">
      <dgm:prSet presAssocID="{4EAD8C3A-7C67-4AB6-B1DE-0A09FDA18A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5A83AC-343E-4346-BE7A-F108A29DE401}" type="pres">
      <dgm:prSet presAssocID="{4EAD8C3A-7C67-4AB6-B1DE-0A09FDA18A3F}" presName="negativeSpace" presStyleCnt="0"/>
      <dgm:spPr/>
    </dgm:pt>
    <dgm:pt modelId="{36A84075-8342-4846-9D62-6084FFC635E8}" type="pres">
      <dgm:prSet presAssocID="{4EAD8C3A-7C67-4AB6-B1DE-0A09FDA18A3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AD3543-C0FC-4E2F-BC59-78E6583C58A2}" type="pres">
      <dgm:prSet presAssocID="{D8FE8210-13C2-4B54-AD69-9699503D6C96}" presName="spaceBetweenRectangles" presStyleCnt="0"/>
      <dgm:spPr/>
    </dgm:pt>
    <dgm:pt modelId="{390F387E-5FC4-4154-9A17-2EC272B6B61C}" type="pres">
      <dgm:prSet presAssocID="{23B16BCD-D1A1-4622-BFF7-70CCE2B3BDA7}" presName="parentLin" presStyleCnt="0"/>
      <dgm:spPr/>
    </dgm:pt>
    <dgm:pt modelId="{E10EE3F1-55BA-4AD5-9B29-358381446430}" type="pres">
      <dgm:prSet presAssocID="{23B16BCD-D1A1-4622-BFF7-70CCE2B3BDA7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82732376-92AD-443B-9B30-9B415B6E7DC2}" type="pres">
      <dgm:prSet presAssocID="{23B16BCD-D1A1-4622-BFF7-70CCE2B3BDA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57C574-C861-4447-9915-90CEF8260FFB}" type="pres">
      <dgm:prSet presAssocID="{23B16BCD-D1A1-4622-BFF7-70CCE2B3BDA7}" presName="negativeSpace" presStyleCnt="0"/>
      <dgm:spPr/>
    </dgm:pt>
    <dgm:pt modelId="{DDDF386B-05EA-411C-8B04-BBC916249E11}" type="pres">
      <dgm:prSet presAssocID="{23B16BCD-D1A1-4622-BFF7-70CCE2B3BDA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E9C9DE3-4C7D-4590-B112-766A04FE03B5}" type="presOf" srcId="{6BB35046-3A82-4E80-BEC9-1ECD202B7908}" destId="{80C9364A-B499-4A90-8DF5-813E05DA540C}" srcOrd="0" destOrd="0" presId="urn:microsoft.com/office/officeart/2005/8/layout/list1"/>
    <dgm:cxn modelId="{55E97953-B0DC-4A47-80EB-FD1848FE6092}" srcId="{4EAD8C3A-7C67-4AB6-B1DE-0A09FDA18A3F}" destId="{464D63F6-AEBA-49A9-BADD-49A07FB93AC6}" srcOrd="0" destOrd="0" parTransId="{31569F2A-E2E6-4671-BA61-E11BAAB616C9}" sibTransId="{57838CD0-D50B-469D-82C1-FE038D4EA233}"/>
    <dgm:cxn modelId="{D7786781-58A7-42C9-B421-03FDDDF8B245}" srcId="{6BB35046-3A82-4E80-BEC9-1ECD202B7908}" destId="{23B16BCD-D1A1-4622-BFF7-70CCE2B3BDA7}" srcOrd="1" destOrd="0" parTransId="{52EA9927-9C87-450E-B0D2-D84A354AF340}" sibTransId="{E955501F-0077-418A-9E5C-0B4DE37101DA}"/>
    <dgm:cxn modelId="{4BBEADA2-F8AB-40A6-B3E3-288427F8CE06}" type="presOf" srcId="{4EAD8C3A-7C67-4AB6-B1DE-0A09FDA18A3F}" destId="{0D985D0C-BF7F-4236-B779-9CDEA09F0603}" srcOrd="1" destOrd="0" presId="urn:microsoft.com/office/officeart/2005/8/layout/list1"/>
    <dgm:cxn modelId="{40EB5BA7-48F0-4737-BA03-E23F4ADEB765}" type="presOf" srcId="{23B16BCD-D1A1-4622-BFF7-70CCE2B3BDA7}" destId="{E10EE3F1-55BA-4AD5-9B29-358381446430}" srcOrd="0" destOrd="0" presId="urn:microsoft.com/office/officeart/2005/8/layout/list1"/>
    <dgm:cxn modelId="{1F785488-62D3-45FD-82E5-9F42973DA325}" type="presOf" srcId="{23B16BCD-D1A1-4622-BFF7-70CCE2B3BDA7}" destId="{82732376-92AD-443B-9B30-9B415B6E7DC2}" srcOrd="1" destOrd="0" presId="urn:microsoft.com/office/officeart/2005/8/layout/list1"/>
    <dgm:cxn modelId="{9B19D255-548F-4BC8-9AAF-E8234BF3CEF2}" type="presOf" srcId="{4EAD8C3A-7C67-4AB6-B1DE-0A09FDA18A3F}" destId="{B3F37161-61ED-4FA5-ACA5-58CB0F7ACD0E}" srcOrd="0" destOrd="0" presId="urn:microsoft.com/office/officeart/2005/8/layout/list1"/>
    <dgm:cxn modelId="{6731C516-373B-44F1-B175-21033F539119}" srcId="{6BB35046-3A82-4E80-BEC9-1ECD202B7908}" destId="{4EAD8C3A-7C67-4AB6-B1DE-0A09FDA18A3F}" srcOrd="0" destOrd="0" parTransId="{46DE7591-E5E1-4773-9731-EE0A59B4C5CA}" sibTransId="{D8FE8210-13C2-4B54-AD69-9699503D6C96}"/>
    <dgm:cxn modelId="{634A8774-CE97-44AA-B540-F5CFA7059C4C}" type="presOf" srcId="{464D63F6-AEBA-49A9-BADD-49A07FB93AC6}" destId="{36A84075-8342-4846-9D62-6084FFC635E8}" srcOrd="0" destOrd="0" presId="urn:microsoft.com/office/officeart/2005/8/layout/list1"/>
    <dgm:cxn modelId="{7D1236E7-D0F6-4807-AFB2-2F1A2F8246D0}" type="presParOf" srcId="{80C9364A-B499-4A90-8DF5-813E05DA540C}" destId="{8BA7FE3C-7D56-4F2B-8C35-5A43EC67B7A1}" srcOrd="0" destOrd="0" presId="urn:microsoft.com/office/officeart/2005/8/layout/list1"/>
    <dgm:cxn modelId="{AFAF4BC0-C239-4F87-A829-D84BDA2AFF69}" type="presParOf" srcId="{8BA7FE3C-7D56-4F2B-8C35-5A43EC67B7A1}" destId="{B3F37161-61ED-4FA5-ACA5-58CB0F7ACD0E}" srcOrd="0" destOrd="0" presId="urn:microsoft.com/office/officeart/2005/8/layout/list1"/>
    <dgm:cxn modelId="{1028319E-0BA7-4389-BB94-759B2202E85F}" type="presParOf" srcId="{8BA7FE3C-7D56-4F2B-8C35-5A43EC67B7A1}" destId="{0D985D0C-BF7F-4236-B779-9CDEA09F0603}" srcOrd="1" destOrd="0" presId="urn:microsoft.com/office/officeart/2005/8/layout/list1"/>
    <dgm:cxn modelId="{3D2A07B4-18C5-4DCD-AA45-4DB11BB9DEDB}" type="presParOf" srcId="{80C9364A-B499-4A90-8DF5-813E05DA540C}" destId="{615A83AC-343E-4346-BE7A-F108A29DE401}" srcOrd="1" destOrd="0" presId="urn:microsoft.com/office/officeart/2005/8/layout/list1"/>
    <dgm:cxn modelId="{76709306-D4CA-4F20-9993-4A1D748BCD64}" type="presParOf" srcId="{80C9364A-B499-4A90-8DF5-813E05DA540C}" destId="{36A84075-8342-4846-9D62-6084FFC635E8}" srcOrd="2" destOrd="0" presId="urn:microsoft.com/office/officeart/2005/8/layout/list1"/>
    <dgm:cxn modelId="{DB689DA9-0326-4F72-BD4D-5BD185C51B60}" type="presParOf" srcId="{80C9364A-B499-4A90-8DF5-813E05DA540C}" destId="{EEAD3543-C0FC-4E2F-BC59-78E6583C58A2}" srcOrd="3" destOrd="0" presId="urn:microsoft.com/office/officeart/2005/8/layout/list1"/>
    <dgm:cxn modelId="{47151F88-E465-4E84-90F4-59B45CF810E6}" type="presParOf" srcId="{80C9364A-B499-4A90-8DF5-813E05DA540C}" destId="{390F387E-5FC4-4154-9A17-2EC272B6B61C}" srcOrd="4" destOrd="0" presId="urn:microsoft.com/office/officeart/2005/8/layout/list1"/>
    <dgm:cxn modelId="{A943AD70-3C50-4C81-966A-8ADAB9C37EC0}" type="presParOf" srcId="{390F387E-5FC4-4154-9A17-2EC272B6B61C}" destId="{E10EE3F1-55BA-4AD5-9B29-358381446430}" srcOrd="0" destOrd="0" presId="urn:microsoft.com/office/officeart/2005/8/layout/list1"/>
    <dgm:cxn modelId="{2DB869C5-AB30-4E14-B8D8-ED7FE400E4C6}" type="presParOf" srcId="{390F387E-5FC4-4154-9A17-2EC272B6B61C}" destId="{82732376-92AD-443B-9B30-9B415B6E7DC2}" srcOrd="1" destOrd="0" presId="urn:microsoft.com/office/officeart/2005/8/layout/list1"/>
    <dgm:cxn modelId="{0B62422E-DE27-4D94-90D8-B27295E64F2A}" type="presParOf" srcId="{80C9364A-B499-4A90-8DF5-813E05DA540C}" destId="{D657C574-C861-4447-9915-90CEF8260FFB}" srcOrd="5" destOrd="0" presId="urn:microsoft.com/office/officeart/2005/8/layout/list1"/>
    <dgm:cxn modelId="{AF7B104B-03CA-4F5E-9B64-E28F76ADF389}" type="presParOf" srcId="{80C9364A-B499-4A90-8DF5-813E05DA540C}" destId="{DDDF386B-05EA-411C-8B04-BBC916249E1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908A9-F8BF-4A81-9A51-270DCF170B33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83DACB12-663E-43C6-B472-CBE550BF4331}">
      <dgm:prSet phldrT="[Text]"/>
      <dgm:spPr/>
      <dgm:t>
        <a:bodyPr/>
        <a:lstStyle/>
        <a:p>
          <a:r>
            <a:rPr lang="cs-CZ" dirty="0" smtClean="0"/>
            <a:t>Četnost zadání</a:t>
          </a:r>
          <a:endParaRPr lang="cs-CZ" dirty="0"/>
        </a:p>
      </dgm:t>
    </dgm:pt>
    <dgm:pt modelId="{8FB3B3A0-3D86-408D-BE21-56AB5CC89560}" type="parTrans" cxnId="{ECB33D0E-CA12-4D24-8906-CA02B2745368}">
      <dgm:prSet/>
      <dgm:spPr/>
      <dgm:t>
        <a:bodyPr/>
        <a:lstStyle/>
        <a:p>
          <a:endParaRPr lang="cs-CZ"/>
        </a:p>
      </dgm:t>
    </dgm:pt>
    <dgm:pt modelId="{7B42F7C7-28DF-4BB1-AC58-6926657DA09F}" type="sibTrans" cxnId="{ECB33D0E-CA12-4D24-8906-CA02B2745368}">
      <dgm:prSet/>
      <dgm:spPr/>
      <dgm:t>
        <a:bodyPr/>
        <a:lstStyle/>
        <a:p>
          <a:endParaRPr lang="cs-CZ"/>
        </a:p>
      </dgm:t>
    </dgm:pt>
    <dgm:pt modelId="{81A1ED8B-D5FE-4657-BC00-5F1E9A137873}">
      <dgm:prSet/>
      <dgm:spPr/>
      <dgm:t>
        <a:bodyPr/>
        <a:lstStyle/>
        <a:p>
          <a:r>
            <a:rPr lang="cs-CZ" dirty="0" smtClean="0">
              <a:latin typeface="Arial" charset="0"/>
            </a:rPr>
            <a:t>Soudní případy – krádeže dřevní hmoty</a:t>
          </a:r>
          <a:endParaRPr lang="cs-CZ" dirty="0" smtClean="0">
            <a:latin typeface="Arial" charset="0"/>
          </a:endParaRPr>
        </a:p>
      </dgm:t>
    </dgm:pt>
    <dgm:pt modelId="{2EA72FDC-0D2E-4092-BACD-D640216AA9DC}" type="parTrans" cxnId="{B2B9A0AB-3EA4-4053-B412-3467A6332DD3}">
      <dgm:prSet/>
      <dgm:spPr/>
      <dgm:t>
        <a:bodyPr/>
        <a:lstStyle/>
        <a:p>
          <a:endParaRPr lang="cs-CZ"/>
        </a:p>
      </dgm:t>
    </dgm:pt>
    <dgm:pt modelId="{252D1BBA-396E-4F44-9508-1FA96A0DEA2D}" type="sibTrans" cxnId="{B2B9A0AB-3EA4-4053-B412-3467A6332DD3}">
      <dgm:prSet/>
      <dgm:spPr/>
      <dgm:t>
        <a:bodyPr/>
        <a:lstStyle/>
        <a:p>
          <a:endParaRPr lang="cs-CZ"/>
        </a:p>
      </dgm:t>
    </dgm:pt>
    <dgm:pt modelId="{3BDAAF2D-4E42-4AC4-8E57-8134F0ABFC94}">
      <dgm:prSet/>
      <dgm:spPr/>
      <dgm:t>
        <a:bodyPr/>
        <a:lstStyle/>
        <a:p>
          <a:r>
            <a:rPr lang="cs-CZ" dirty="0" smtClean="0">
              <a:latin typeface="Arial" charset="0"/>
            </a:rPr>
            <a:t>Odhady obvyklé ceny pro prodej porostů a pozemků</a:t>
          </a:r>
          <a:endParaRPr lang="cs-CZ" dirty="0" smtClean="0">
            <a:latin typeface="Arial" charset="0"/>
          </a:endParaRPr>
        </a:p>
      </dgm:t>
    </dgm:pt>
    <dgm:pt modelId="{9602FA1C-29B4-439D-9CFE-40D3ABACEF80}" type="parTrans" cxnId="{4903E188-2B91-469C-A7E6-6B6AF508C370}">
      <dgm:prSet/>
      <dgm:spPr/>
      <dgm:t>
        <a:bodyPr/>
        <a:lstStyle/>
        <a:p>
          <a:endParaRPr lang="cs-CZ"/>
        </a:p>
      </dgm:t>
    </dgm:pt>
    <dgm:pt modelId="{C89E8433-D77F-4114-A336-2B0A093DD917}" type="sibTrans" cxnId="{4903E188-2B91-469C-A7E6-6B6AF508C370}">
      <dgm:prSet/>
      <dgm:spPr/>
      <dgm:t>
        <a:bodyPr/>
        <a:lstStyle/>
        <a:p>
          <a:endParaRPr lang="cs-CZ"/>
        </a:p>
      </dgm:t>
    </dgm:pt>
    <dgm:pt modelId="{63E6B9F9-F2CE-46BB-BFD8-BEC3C389D641}">
      <dgm:prSet/>
      <dgm:spPr/>
      <dgm:t>
        <a:bodyPr/>
        <a:lstStyle/>
        <a:p>
          <a:r>
            <a:rPr lang="cs-CZ" dirty="0" smtClean="0">
              <a:latin typeface="Arial" charset="0"/>
            </a:rPr>
            <a:t>Dostupnost technologií</a:t>
          </a:r>
          <a:endParaRPr lang="cs-CZ" dirty="0" smtClean="0">
            <a:latin typeface="Arial" charset="0"/>
          </a:endParaRPr>
        </a:p>
      </dgm:t>
    </dgm:pt>
    <dgm:pt modelId="{1C23FB83-6651-4241-8F38-BEB83CC755FB}" type="parTrans" cxnId="{C51E0E85-6F10-4469-9945-CA524B06EA13}">
      <dgm:prSet/>
      <dgm:spPr/>
      <dgm:t>
        <a:bodyPr/>
        <a:lstStyle/>
        <a:p>
          <a:endParaRPr lang="cs-CZ"/>
        </a:p>
      </dgm:t>
    </dgm:pt>
    <dgm:pt modelId="{E1C5D413-9464-4545-A6F6-FAE64BD5CFF5}" type="sibTrans" cxnId="{C51E0E85-6F10-4469-9945-CA524B06EA13}">
      <dgm:prSet/>
      <dgm:spPr/>
      <dgm:t>
        <a:bodyPr/>
        <a:lstStyle/>
        <a:p>
          <a:endParaRPr lang="cs-CZ"/>
        </a:p>
      </dgm:t>
    </dgm:pt>
    <dgm:pt modelId="{46F281FB-86BD-4110-BD7E-EB493A104EFB}">
      <dgm:prSet/>
      <dgm:spPr/>
      <dgm:t>
        <a:bodyPr/>
        <a:lstStyle/>
        <a:p>
          <a:r>
            <a:rPr lang="cs-CZ" dirty="0" err="1" smtClean="0">
              <a:latin typeface="Arial" charset="0"/>
            </a:rPr>
            <a:t>DenroScanner</a:t>
          </a:r>
          <a:r>
            <a:rPr lang="cs-CZ" dirty="0" smtClean="0">
              <a:latin typeface="Arial" charset="0"/>
            </a:rPr>
            <a:t>, Hylobius, TreeProfit - Tauber</a:t>
          </a:r>
          <a:endParaRPr lang="cs-CZ" dirty="0" smtClean="0">
            <a:latin typeface="Arial" charset="0"/>
          </a:endParaRPr>
        </a:p>
      </dgm:t>
    </dgm:pt>
    <dgm:pt modelId="{6BC0A03D-42E8-4DCC-8790-BDBBF64ADBBC}" type="parTrans" cxnId="{C59AEE8B-2D43-492B-B87A-83839EF6098A}">
      <dgm:prSet/>
      <dgm:spPr/>
      <dgm:t>
        <a:bodyPr/>
        <a:lstStyle/>
        <a:p>
          <a:endParaRPr lang="cs-CZ"/>
        </a:p>
      </dgm:t>
    </dgm:pt>
    <dgm:pt modelId="{6F4B57E6-611C-4ADE-B360-D74A9E596831}" type="sibTrans" cxnId="{C59AEE8B-2D43-492B-B87A-83839EF6098A}">
      <dgm:prSet/>
      <dgm:spPr/>
      <dgm:t>
        <a:bodyPr/>
        <a:lstStyle/>
        <a:p>
          <a:endParaRPr lang="cs-CZ"/>
        </a:p>
      </dgm:t>
    </dgm:pt>
    <dgm:pt modelId="{65B21253-989A-4FC7-BAA2-0ED861E744A3}">
      <dgm:prSet/>
      <dgm:spPr/>
      <dgm:t>
        <a:bodyPr/>
        <a:lstStyle/>
        <a:p>
          <a:r>
            <a:rPr lang="cs-CZ" dirty="0" smtClean="0">
              <a:latin typeface="Arial" charset="0"/>
            </a:rPr>
            <a:t>FieldMap - IFER</a:t>
          </a:r>
          <a:endParaRPr lang="cs-CZ" dirty="0" smtClean="0">
            <a:latin typeface="Arial" charset="0"/>
          </a:endParaRPr>
        </a:p>
      </dgm:t>
    </dgm:pt>
    <dgm:pt modelId="{96A5A30F-897E-4E69-BF2F-4C2FC9E696A7}" type="parTrans" cxnId="{985D4D92-8E92-4256-9732-E626930F8E78}">
      <dgm:prSet/>
      <dgm:spPr/>
      <dgm:t>
        <a:bodyPr/>
        <a:lstStyle/>
        <a:p>
          <a:endParaRPr lang="cs-CZ"/>
        </a:p>
      </dgm:t>
    </dgm:pt>
    <dgm:pt modelId="{559C1FEA-859B-4CCA-95B0-4C7F76155EE1}" type="sibTrans" cxnId="{985D4D92-8E92-4256-9732-E626930F8E78}">
      <dgm:prSet/>
      <dgm:spPr/>
      <dgm:t>
        <a:bodyPr/>
        <a:lstStyle/>
        <a:p>
          <a:endParaRPr lang="cs-CZ"/>
        </a:p>
      </dgm:t>
    </dgm:pt>
    <dgm:pt modelId="{E2CF0240-014C-4C77-9BAB-BDF1132030E7}">
      <dgm:prSet/>
      <dgm:spPr/>
      <dgm:t>
        <a:bodyPr/>
        <a:lstStyle/>
        <a:p>
          <a:r>
            <a:rPr lang="cs-CZ" dirty="0" smtClean="0">
              <a:latin typeface="Arial" charset="0"/>
            </a:rPr>
            <a:t>KRPK – </a:t>
          </a:r>
          <a:r>
            <a:rPr lang="cs-CZ" dirty="0" err="1" smtClean="0">
              <a:latin typeface="Arial" charset="0"/>
            </a:rPr>
            <a:t>Foresta</a:t>
          </a:r>
          <a:r>
            <a:rPr lang="cs-CZ" dirty="0" smtClean="0">
              <a:latin typeface="Arial" charset="0"/>
            </a:rPr>
            <a:t> SG</a:t>
          </a:r>
          <a:endParaRPr lang="cs-CZ" dirty="0" smtClean="0">
            <a:latin typeface="Arial" charset="0"/>
          </a:endParaRPr>
        </a:p>
      </dgm:t>
    </dgm:pt>
    <dgm:pt modelId="{B3031D6E-3FCF-4740-B536-546398B47C0B}" type="parTrans" cxnId="{ADB1D32A-A8BE-44ED-A4C5-05261B6EB51C}">
      <dgm:prSet/>
      <dgm:spPr/>
      <dgm:t>
        <a:bodyPr/>
        <a:lstStyle/>
        <a:p>
          <a:endParaRPr lang="cs-CZ"/>
        </a:p>
      </dgm:t>
    </dgm:pt>
    <dgm:pt modelId="{64CD7FB1-89BF-4558-A6DB-B027BFC2CCA6}" type="sibTrans" cxnId="{ADB1D32A-A8BE-44ED-A4C5-05261B6EB51C}">
      <dgm:prSet/>
      <dgm:spPr/>
      <dgm:t>
        <a:bodyPr/>
        <a:lstStyle/>
        <a:p>
          <a:endParaRPr lang="cs-CZ"/>
        </a:p>
      </dgm:t>
    </dgm:pt>
    <dgm:pt modelId="{6B494BE8-8078-4F3D-B68E-4678A0370F6E}">
      <dgm:prSet/>
      <dgm:spPr/>
      <dgm:t>
        <a:bodyPr/>
        <a:lstStyle/>
        <a:p>
          <a:r>
            <a:rPr lang="cs-CZ" dirty="0" smtClean="0">
              <a:latin typeface="Arial" charset="0"/>
            </a:rPr>
            <a:t>Náročnost a znalosti</a:t>
          </a:r>
          <a:endParaRPr lang="cs-CZ" dirty="0" smtClean="0">
            <a:latin typeface="Arial" charset="0"/>
          </a:endParaRPr>
        </a:p>
      </dgm:t>
    </dgm:pt>
    <dgm:pt modelId="{54F72E33-0C4A-46E1-9E8D-6FDE7E6ADBB8}" type="parTrans" cxnId="{53464EEC-3DBA-44AC-BA5A-546683205F95}">
      <dgm:prSet/>
      <dgm:spPr/>
      <dgm:t>
        <a:bodyPr/>
        <a:lstStyle/>
        <a:p>
          <a:endParaRPr lang="cs-CZ"/>
        </a:p>
      </dgm:t>
    </dgm:pt>
    <dgm:pt modelId="{6827873F-6EC5-430A-A03D-4C308BEC4A65}" type="sibTrans" cxnId="{53464EEC-3DBA-44AC-BA5A-546683205F95}">
      <dgm:prSet/>
      <dgm:spPr/>
      <dgm:t>
        <a:bodyPr/>
        <a:lstStyle/>
        <a:p>
          <a:endParaRPr lang="cs-CZ"/>
        </a:p>
      </dgm:t>
    </dgm:pt>
    <dgm:pt modelId="{22E45B12-32B8-42C9-B4CA-E197B4D9ED29}">
      <dgm:prSet/>
      <dgm:spPr/>
      <dgm:t>
        <a:bodyPr/>
        <a:lstStyle/>
        <a:p>
          <a:r>
            <a:rPr lang="cs-CZ" dirty="0" smtClean="0">
              <a:latin typeface="Arial" charset="0"/>
            </a:rPr>
            <a:t>Expertní znalosti</a:t>
          </a:r>
          <a:endParaRPr lang="cs-CZ" dirty="0" smtClean="0">
            <a:latin typeface="Arial" charset="0"/>
          </a:endParaRPr>
        </a:p>
      </dgm:t>
    </dgm:pt>
    <dgm:pt modelId="{5E58A8F4-9729-494C-94E9-F28D519DBF9C}" type="parTrans" cxnId="{1B39EFA7-4967-40F7-9F28-BF1548C9397A}">
      <dgm:prSet/>
      <dgm:spPr/>
      <dgm:t>
        <a:bodyPr/>
        <a:lstStyle/>
        <a:p>
          <a:endParaRPr lang="cs-CZ"/>
        </a:p>
      </dgm:t>
    </dgm:pt>
    <dgm:pt modelId="{8D50F9E2-EBCF-4DF1-8A88-155D85313FE7}" type="sibTrans" cxnId="{1B39EFA7-4967-40F7-9F28-BF1548C9397A}">
      <dgm:prSet/>
      <dgm:spPr/>
      <dgm:t>
        <a:bodyPr/>
        <a:lstStyle/>
        <a:p>
          <a:endParaRPr lang="cs-CZ"/>
        </a:p>
      </dgm:t>
    </dgm:pt>
    <dgm:pt modelId="{A8919DFA-8DC4-4D2D-8260-AA7443FBED43}">
      <dgm:prSet/>
      <dgm:spPr/>
      <dgm:t>
        <a:bodyPr/>
        <a:lstStyle/>
        <a:p>
          <a:r>
            <a:rPr lang="cs-CZ" dirty="0" smtClean="0">
              <a:latin typeface="Arial" charset="0"/>
            </a:rPr>
            <a:t>Zkušenosti</a:t>
          </a:r>
          <a:endParaRPr lang="cs-CZ" dirty="0" smtClean="0">
            <a:latin typeface="Arial" charset="0"/>
          </a:endParaRPr>
        </a:p>
      </dgm:t>
    </dgm:pt>
    <dgm:pt modelId="{836E0F12-10B5-4BD0-9574-A892051C4F51}" type="parTrans" cxnId="{5EE6FFA6-D21F-4938-BF73-D27900312B16}">
      <dgm:prSet/>
      <dgm:spPr/>
      <dgm:t>
        <a:bodyPr/>
        <a:lstStyle/>
        <a:p>
          <a:endParaRPr lang="cs-CZ"/>
        </a:p>
      </dgm:t>
    </dgm:pt>
    <dgm:pt modelId="{172595FA-CD32-4DD5-AA0A-3A8D687A320A}" type="sibTrans" cxnId="{5EE6FFA6-D21F-4938-BF73-D27900312B16}">
      <dgm:prSet/>
      <dgm:spPr/>
      <dgm:t>
        <a:bodyPr/>
        <a:lstStyle/>
        <a:p>
          <a:endParaRPr lang="cs-CZ"/>
        </a:p>
      </dgm:t>
    </dgm:pt>
    <dgm:pt modelId="{0247DD7F-D162-4ACF-B813-61E94794E1A1}" type="pres">
      <dgm:prSet presAssocID="{2A5908A9-F8BF-4A81-9A51-270DCF170B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A6F00CA-77D0-44CB-83AF-A8D13E0AB3F4}" type="pres">
      <dgm:prSet presAssocID="{83DACB12-663E-43C6-B472-CBE550BF4331}" presName="parentLin" presStyleCnt="0"/>
      <dgm:spPr/>
    </dgm:pt>
    <dgm:pt modelId="{CA0AB763-630B-478C-8C47-13DA9F83FFE7}" type="pres">
      <dgm:prSet presAssocID="{83DACB12-663E-43C6-B472-CBE550BF433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3D66FBFA-1A4B-4CD5-A4AD-AC21016620EC}" type="pres">
      <dgm:prSet presAssocID="{83DACB12-663E-43C6-B472-CBE550BF433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E74AEF-9B25-4CD6-A8D6-9B11F1A92C60}" type="pres">
      <dgm:prSet presAssocID="{83DACB12-663E-43C6-B472-CBE550BF4331}" presName="negativeSpace" presStyleCnt="0"/>
      <dgm:spPr/>
    </dgm:pt>
    <dgm:pt modelId="{D151E79C-6BBF-4E2E-B3E8-BF4EC63712CF}" type="pres">
      <dgm:prSet presAssocID="{83DACB12-663E-43C6-B472-CBE550BF433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FCFBFD-A5CC-4C0E-B6D5-A75E597E2EDC}" type="pres">
      <dgm:prSet presAssocID="{7B42F7C7-28DF-4BB1-AC58-6926657DA09F}" presName="spaceBetweenRectangles" presStyleCnt="0"/>
      <dgm:spPr/>
    </dgm:pt>
    <dgm:pt modelId="{2E144242-6F80-40B1-8C07-1503CBAFE8A6}" type="pres">
      <dgm:prSet presAssocID="{63E6B9F9-F2CE-46BB-BFD8-BEC3C389D641}" presName="parentLin" presStyleCnt="0"/>
      <dgm:spPr/>
    </dgm:pt>
    <dgm:pt modelId="{923AE8E9-23D5-4AD0-84A9-74EBE9622D07}" type="pres">
      <dgm:prSet presAssocID="{63E6B9F9-F2CE-46BB-BFD8-BEC3C389D641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777FC6B6-CC0F-4339-A7A3-B61AF7FD74D2}" type="pres">
      <dgm:prSet presAssocID="{63E6B9F9-F2CE-46BB-BFD8-BEC3C389D64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09325-C8CD-4E56-9E49-59F9D14E3660}" type="pres">
      <dgm:prSet presAssocID="{63E6B9F9-F2CE-46BB-BFD8-BEC3C389D641}" presName="negativeSpace" presStyleCnt="0"/>
      <dgm:spPr/>
    </dgm:pt>
    <dgm:pt modelId="{B20B60B2-2FA9-43E6-A6F6-D583F30E4695}" type="pres">
      <dgm:prSet presAssocID="{63E6B9F9-F2CE-46BB-BFD8-BEC3C389D64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0E21025-E06D-4520-84FB-6D6ED07B4F33}" type="pres">
      <dgm:prSet presAssocID="{E1C5D413-9464-4545-A6F6-FAE64BD5CFF5}" presName="spaceBetweenRectangles" presStyleCnt="0"/>
      <dgm:spPr/>
    </dgm:pt>
    <dgm:pt modelId="{59A1C4D2-2FFD-4C3C-8023-602639B91E8D}" type="pres">
      <dgm:prSet presAssocID="{6B494BE8-8078-4F3D-B68E-4678A0370F6E}" presName="parentLin" presStyleCnt="0"/>
      <dgm:spPr/>
    </dgm:pt>
    <dgm:pt modelId="{18DED0CD-9A0E-4392-8F8C-8CEAF36BFB59}" type="pres">
      <dgm:prSet presAssocID="{6B494BE8-8078-4F3D-B68E-4678A0370F6E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F61712B7-BE19-4ABF-8143-31A1B1D9F44E}" type="pres">
      <dgm:prSet presAssocID="{6B494BE8-8078-4F3D-B68E-4678A0370F6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2B509C-D854-4909-B7CF-7AD0003D78F2}" type="pres">
      <dgm:prSet presAssocID="{6B494BE8-8078-4F3D-B68E-4678A0370F6E}" presName="negativeSpace" presStyleCnt="0"/>
      <dgm:spPr/>
    </dgm:pt>
    <dgm:pt modelId="{83CDC81B-8703-4E72-86C7-EC1C283F8AD7}" type="pres">
      <dgm:prSet presAssocID="{6B494BE8-8078-4F3D-B68E-4678A0370F6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CB5636-1455-47F9-A217-2DE40D3C2767}" type="presOf" srcId="{A8919DFA-8DC4-4D2D-8260-AA7443FBED43}" destId="{83CDC81B-8703-4E72-86C7-EC1C283F8AD7}" srcOrd="0" destOrd="1" presId="urn:microsoft.com/office/officeart/2005/8/layout/list1"/>
    <dgm:cxn modelId="{6814F894-20DF-406F-A67A-AC41CBE6C8C2}" type="presOf" srcId="{83DACB12-663E-43C6-B472-CBE550BF4331}" destId="{CA0AB763-630B-478C-8C47-13DA9F83FFE7}" srcOrd="0" destOrd="0" presId="urn:microsoft.com/office/officeart/2005/8/layout/list1"/>
    <dgm:cxn modelId="{ADB1D32A-A8BE-44ED-A4C5-05261B6EB51C}" srcId="{63E6B9F9-F2CE-46BB-BFD8-BEC3C389D641}" destId="{E2CF0240-014C-4C77-9BAB-BDF1132030E7}" srcOrd="2" destOrd="0" parTransId="{B3031D6E-3FCF-4740-B536-546398B47C0B}" sibTransId="{64CD7FB1-89BF-4558-A6DB-B027BFC2CCA6}"/>
    <dgm:cxn modelId="{341ADCF1-D5EF-4C96-AE4E-C1D861224A91}" type="presOf" srcId="{65B21253-989A-4FC7-BAA2-0ED861E744A3}" destId="{B20B60B2-2FA9-43E6-A6F6-D583F30E4695}" srcOrd="0" destOrd="1" presId="urn:microsoft.com/office/officeart/2005/8/layout/list1"/>
    <dgm:cxn modelId="{ECDDD35C-FA35-4D8C-9D9E-6D40A7AB8F0C}" type="presOf" srcId="{81A1ED8B-D5FE-4657-BC00-5F1E9A137873}" destId="{D151E79C-6BBF-4E2E-B3E8-BF4EC63712CF}" srcOrd="0" destOrd="0" presId="urn:microsoft.com/office/officeart/2005/8/layout/list1"/>
    <dgm:cxn modelId="{95926747-1F34-436A-8110-053CB7C00AEE}" type="presOf" srcId="{6B494BE8-8078-4F3D-B68E-4678A0370F6E}" destId="{18DED0CD-9A0E-4392-8F8C-8CEAF36BFB59}" srcOrd="0" destOrd="0" presId="urn:microsoft.com/office/officeart/2005/8/layout/list1"/>
    <dgm:cxn modelId="{5EE6FFA6-D21F-4938-BF73-D27900312B16}" srcId="{6B494BE8-8078-4F3D-B68E-4678A0370F6E}" destId="{A8919DFA-8DC4-4D2D-8260-AA7443FBED43}" srcOrd="1" destOrd="0" parTransId="{836E0F12-10B5-4BD0-9574-A892051C4F51}" sibTransId="{172595FA-CD32-4DD5-AA0A-3A8D687A320A}"/>
    <dgm:cxn modelId="{53464EEC-3DBA-44AC-BA5A-546683205F95}" srcId="{2A5908A9-F8BF-4A81-9A51-270DCF170B33}" destId="{6B494BE8-8078-4F3D-B68E-4678A0370F6E}" srcOrd="2" destOrd="0" parTransId="{54F72E33-0C4A-46E1-9E8D-6FDE7E6ADBB8}" sibTransId="{6827873F-6EC5-430A-A03D-4C308BEC4A65}"/>
    <dgm:cxn modelId="{E1E5945C-B56F-4C74-BCE8-EC22822FF2AC}" type="presOf" srcId="{22E45B12-32B8-42C9-B4CA-E197B4D9ED29}" destId="{83CDC81B-8703-4E72-86C7-EC1C283F8AD7}" srcOrd="0" destOrd="0" presId="urn:microsoft.com/office/officeart/2005/8/layout/list1"/>
    <dgm:cxn modelId="{D30AAFBD-F9B6-4558-93D2-B2AD6992C696}" type="presOf" srcId="{46F281FB-86BD-4110-BD7E-EB493A104EFB}" destId="{B20B60B2-2FA9-43E6-A6F6-D583F30E4695}" srcOrd="0" destOrd="0" presId="urn:microsoft.com/office/officeart/2005/8/layout/list1"/>
    <dgm:cxn modelId="{F9F3F13C-C9A1-46B7-82AF-22BFEB3383DE}" type="presOf" srcId="{2A5908A9-F8BF-4A81-9A51-270DCF170B33}" destId="{0247DD7F-D162-4ACF-B813-61E94794E1A1}" srcOrd="0" destOrd="0" presId="urn:microsoft.com/office/officeart/2005/8/layout/list1"/>
    <dgm:cxn modelId="{484659C7-51BF-42FE-9702-016F61FCE335}" type="presOf" srcId="{6B494BE8-8078-4F3D-B68E-4678A0370F6E}" destId="{F61712B7-BE19-4ABF-8143-31A1B1D9F44E}" srcOrd="1" destOrd="0" presId="urn:microsoft.com/office/officeart/2005/8/layout/list1"/>
    <dgm:cxn modelId="{491FCB71-2C98-4FAD-911C-1369029B00C0}" type="presOf" srcId="{63E6B9F9-F2CE-46BB-BFD8-BEC3C389D641}" destId="{777FC6B6-CC0F-4339-A7A3-B61AF7FD74D2}" srcOrd="1" destOrd="0" presId="urn:microsoft.com/office/officeart/2005/8/layout/list1"/>
    <dgm:cxn modelId="{ECB33D0E-CA12-4D24-8906-CA02B2745368}" srcId="{2A5908A9-F8BF-4A81-9A51-270DCF170B33}" destId="{83DACB12-663E-43C6-B472-CBE550BF4331}" srcOrd="0" destOrd="0" parTransId="{8FB3B3A0-3D86-408D-BE21-56AB5CC89560}" sibTransId="{7B42F7C7-28DF-4BB1-AC58-6926657DA09F}"/>
    <dgm:cxn modelId="{B2B9A0AB-3EA4-4053-B412-3467A6332DD3}" srcId="{83DACB12-663E-43C6-B472-CBE550BF4331}" destId="{81A1ED8B-D5FE-4657-BC00-5F1E9A137873}" srcOrd="0" destOrd="0" parTransId="{2EA72FDC-0D2E-4092-BACD-D640216AA9DC}" sibTransId="{252D1BBA-396E-4F44-9508-1FA96A0DEA2D}"/>
    <dgm:cxn modelId="{C59AEE8B-2D43-492B-B87A-83839EF6098A}" srcId="{63E6B9F9-F2CE-46BB-BFD8-BEC3C389D641}" destId="{46F281FB-86BD-4110-BD7E-EB493A104EFB}" srcOrd="0" destOrd="0" parTransId="{6BC0A03D-42E8-4DCC-8790-BDBBF64ADBBC}" sibTransId="{6F4B57E6-611C-4ADE-B360-D74A9E596831}"/>
    <dgm:cxn modelId="{C51E0E85-6F10-4469-9945-CA524B06EA13}" srcId="{2A5908A9-F8BF-4A81-9A51-270DCF170B33}" destId="{63E6B9F9-F2CE-46BB-BFD8-BEC3C389D641}" srcOrd="1" destOrd="0" parTransId="{1C23FB83-6651-4241-8F38-BEB83CC755FB}" sibTransId="{E1C5D413-9464-4545-A6F6-FAE64BD5CFF5}"/>
    <dgm:cxn modelId="{1B39EFA7-4967-40F7-9F28-BF1548C9397A}" srcId="{6B494BE8-8078-4F3D-B68E-4678A0370F6E}" destId="{22E45B12-32B8-42C9-B4CA-E197B4D9ED29}" srcOrd="0" destOrd="0" parTransId="{5E58A8F4-9729-494C-94E9-F28D519DBF9C}" sibTransId="{8D50F9E2-EBCF-4DF1-8A88-155D85313FE7}"/>
    <dgm:cxn modelId="{D3CA7970-9D9B-4AD5-ABD1-A24305A8E976}" type="presOf" srcId="{63E6B9F9-F2CE-46BB-BFD8-BEC3C389D641}" destId="{923AE8E9-23D5-4AD0-84A9-74EBE9622D07}" srcOrd="0" destOrd="0" presId="urn:microsoft.com/office/officeart/2005/8/layout/list1"/>
    <dgm:cxn modelId="{985D4D92-8E92-4256-9732-E626930F8E78}" srcId="{63E6B9F9-F2CE-46BB-BFD8-BEC3C389D641}" destId="{65B21253-989A-4FC7-BAA2-0ED861E744A3}" srcOrd="1" destOrd="0" parTransId="{96A5A30F-897E-4E69-BF2F-4C2FC9E696A7}" sibTransId="{559C1FEA-859B-4CCA-95B0-4C7F76155EE1}"/>
    <dgm:cxn modelId="{5A590685-9219-451B-87B0-B937C568C852}" type="presOf" srcId="{3BDAAF2D-4E42-4AC4-8E57-8134F0ABFC94}" destId="{D151E79C-6BBF-4E2E-B3E8-BF4EC63712CF}" srcOrd="0" destOrd="1" presId="urn:microsoft.com/office/officeart/2005/8/layout/list1"/>
    <dgm:cxn modelId="{C089295F-47AB-4DAD-AE29-C4E15C112A31}" type="presOf" srcId="{E2CF0240-014C-4C77-9BAB-BDF1132030E7}" destId="{B20B60B2-2FA9-43E6-A6F6-D583F30E4695}" srcOrd="0" destOrd="2" presId="urn:microsoft.com/office/officeart/2005/8/layout/list1"/>
    <dgm:cxn modelId="{4903E188-2B91-469C-A7E6-6B6AF508C370}" srcId="{83DACB12-663E-43C6-B472-CBE550BF4331}" destId="{3BDAAF2D-4E42-4AC4-8E57-8134F0ABFC94}" srcOrd="1" destOrd="0" parTransId="{9602FA1C-29B4-439D-9CFE-40D3ABACEF80}" sibTransId="{C89E8433-D77F-4114-A336-2B0A093DD917}"/>
    <dgm:cxn modelId="{24504AA7-035B-4451-94B1-215F7264980B}" type="presOf" srcId="{83DACB12-663E-43C6-B472-CBE550BF4331}" destId="{3D66FBFA-1A4B-4CD5-A4AD-AC21016620EC}" srcOrd="1" destOrd="0" presId="urn:microsoft.com/office/officeart/2005/8/layout/list1"/>
    <dgm:cxn modelId="{DBFFB69D-475C-4D3A-8F9C-9213CCB34E65}" type="presParOf" srcId="{0247DD7F-D162-4ACF-B813-61E94794E1A1}" destId="{9A6F00CA-77D0-44CB-83AF-A8D13E0AB3F4}" srcOrd="0" destOrd="0" presId="urn:microsoft.com/office/officeart/2005/8/layout/list1"/>
    <dgm:cxn modelId="{50275532-00BE-4186-9F6F-FF660540AE5F}" type="presParOf" srcId="{9A6F00CA-77D0-44CB-83AF-A8D13E0AB3F4}" destId="{CA0AB763-630B-478C-8C47-13DA9F83FFE7}" srcOrd="0" destOrd="0" presId="urn:microsoft.com/office/officeart/2005/8/layout/list1"/>
    <dgm:cxn modelId="{39295621-F87F-4430-B561-A66DDFD246CC}" type="presParOf" srcId="{9A6F00CA-77D0-44CB-83AF-A8D13E0AB3F4}" destId="{3D66FBFA-1A4B-4CD5-A4AD-AC21016620EC}" srcOrd="1" destOrd="0" presId="urn:microsoft.com/office/officeart/2005/8/layout/list1"/>
    <dgm:cxn modelId="{00068162-5F9C-450D-A153-DB0098DAA558}" type="presParOf" srcId="{0247DD7F-D162-4ACF-B813-61E94794E1A1}" destId="{30E74AEF-9B25-4CD6-A8D6-9B11F1A92C60}" srcOrd="1" destOrd="0" presId="urn:microsoft.com/office/officeart/2005/8/layout/list1"/>
    <dgm:cxn modelId="{846DD1DC-1C22-4C42-951D-4306A0609220}" type="presParOf" srcId="{0247DD7F-D162-4ACF-B813-61E94794E1A1}" destId="{D151E79C-6BBF-4E2E-B3E8-BF4EC63712CF}" srcOrd="2" destOrd="0" presId="urn:microsoft.com/office/officeart/2005/8/layout/list1"/>
    <dgm:cxn modelId="{628DEA29-CC3D-4DFE-A229-4A87E418D823}" type="presParOf" srcId="{0247DD7F-D162-4ACF-B813-61E94794E1A1}" destId="{A0FCFBFD-A5CC-4C0E-B6D5-A75E597E2EDC}" srcOrd="3" destOrd="0" presId="urn:microsoft.com/office/officeart/2005/8/layout/list1"/>
    <dgm:cxn modelId="{9D0C5B5E-C400-45FD-B0A2-E74DD10225E7}" type="presParOf" srcId="{0247DD7F-D162-4ACF-B813-61E94794E1A1}" destId="{2E144242-6F80-40B1-8C07-1503CBAFE8A6}" srcOrd="4" destOrd="0" presId="urn:microsoft.com/office/officeart/2005/8/layout/list1"/>
    <dgm:cxn modelId="{10F1ADAC-F269-4BBC-9635-6B06E7B46948}" type="presParOf" srcId="{2E144242-6F80-40B1-8C07-1503CBAFE8A6}" destId="{923AE8E9-23D5-4AD0-84A9-74EBE9622D07}" srcOrd="0" destOrd="0" presId="urn:microsoft.com/office/officeart/2005/8/layout/list1"/>
    <dgm:cxn modelId="{66AE17B0-6DDF-4E48-91BE-360FB296301C}" type="presParOf" srcId="{2E144242-6F80-40B1-8C07-1503CBAFE8A6}" destId="{777FC6B6-CC0F-4339-A7A3-B61AF7FD74D2}" srcOrd="1" destOrd="0" presId="urn:microsoft.com/office/officeart/2005/8/layout/list1"/>
    <dgm:cxn modelId="{FB20FAAC-3C57-4D96-870A-ACC620CA9BB1}" type="presParOf" srcId="{0247DD7F-D162-4ACF-B813-61E94794E1A1}" destId="{8CE09325-C8CD-4E56-9E49-59F9D14E3660}" srcOrd="5" destOrd="0" presId="urn:microsoft.com/office/officeart/2005/8/layout/list1"/>
    <dgm:cxn modelId="{2D52B68A-8805-42C8-A9E7-5348EDB0CD37}" type="presParOf" srcId="{0247DD7F-D162-4ACF-B813-61E94794E1A1}" destId="{B20B60B2-2FA9-43E6-A6F6-D583F30E4695}" srcOrd="6" destOrd="0" presId="urn:microsoft.com/office/officeart/2005/8/layout/list1"/>
    <dgm:cxn modelId="{349D9990-1E56-48FE-955F-DB297E0BAAD0}" type="presParOf" srcId="{0247DD7F-D162-4ACF-B813-61E94794E1A1}" destId="{80E21025-E06D-4520-84FB-6D6ED07B4F33}" srcOrd="7" destOrd="0" presId="urn:microsoft.com/office/officeart/2005/8/layout/list1"/>
    <dgm:cxn modelId="{7C64C1F2-935C-491B-ABB5-E9E47FB5517F}" type="presParOf" srcId="{0247DD7F-D162-4ACF-B813-61E94794E1A1}" destId="{59A1C4D2-2FFD-4C3C-8023-602639B91E8D}" srcOrd="8" destOrd="0" presId="urn:microsoft.com/office/officeart/2005/8/layout/list1"/>
    <dgm:cxn modelId="{079A7C0B-6BFE-40BD-9EBF-4EED1E972B4F}" type="presParOf" srcId="{59A1C4D2-2FFD-4C3C-8023-602639B91E8D}" destId="{18DED0CD-9A0E-4392-8F8C-8CEAF36BFB59}" srcOrd="0" destOrd="0" presId="urn:microsoft.com/office/officeart/2005/8/layout/list1"/>
    <dgm:cxn modelId="{4000BDB5-7038-4F50-A364-6B07C2FC1EF4}" type="presParOf" srcId="{59A1C4D2-2FFD-4C3C-8023-602639B91E8D}" destId="{F61712B7-BE19-4ABF-8143-31A1B1D9F44E}" srcOrd="1" destOrd="0" presId="urn:microsoft.com/office/officeart/2005/8/layout/list1"/>
    <dgm:cxn modelId="{6886414B-B705-44ED-8122-F4E07EE20CF6}" type="presParOf" srcId="{0247DD7F-D162-4ACF-B813-61E94794E1A1}" destId="{562B509C-D854-4909-B7CF-7AD0003D78F2}" srcOrd="9" destOrd="0" presId="urn:microsoft.com/office/officeart/2005/8/layout/list1"/>
    <dgm:cxn modelId="{16CFE807-776D-4F94-9D71-55793787AA8F}" type="presParOf" srcId="{0247DD7F-D162-4ACF-B813-61E94794E1A1}" destId="{83CDC81B-8703-4E72-86C7-EC1C283F8AD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88518B-5A2C-4126-8C9B-A52A15A1DCD2}" type="doc">
      <dgm:prSet loTypeId="urn:microsoft.com/office/officeart/2005/8/layout/target3" loCatId="list" qsTypeId="urn:microsoft.com/office/officeart/2005/8/quickstyle/3d7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C3C2FACF-1098-466D-8D66-CC35C01C5489}">
      <dgm:prSet phldrT="[Text]"/>
      <dgm:spPr/>
      <dgm:t>
        <a:bodyPr/>
        <a:lstStyle/>
        <a:p>
          <a:r>
            <a:rPr lang="cs-CZ" smtClean="0">
              <a:latin typeface="Arial" charset="0"/>
            </a:rPr>
            <a:t>Přesnost zjištěné veličiny proti skutečnosti</a:t>
          </a:r>
          <a:endParaRPr lang="cs-CZ"/>
        </a:p>
      </dgm:t>
    </dgm:pt>
    <dgm:pt modelId="{3480E184-2A97-4FFD-B258-EC3A8D834D92}" type="parTrans" cxnId="{B253A77A-7673-4344-BD2C-261C9A9E99C4}">
      <dgm:prSet/>
      <dgm:spPr/>
      <dgm:t>
        <a:bodyPr/>
        <a:lstStyle/>
        <a:p>
          <a:endParaRPr lang="cs-CZ"/>
        </a:p>
      </dgm:t>
    </dgm:pt>
    <dgm:pt modelId="{6052A181-E22C-417A-8497-1CD4635255C2}" type="sibTrans" cxnId="{B253A77A-7673-4344-BD2C-261C9A9E99C4}">
      <dgm:prSet/>
      <dgm:spPr/>
      <dgm:t>
        <a:bodyPr/>
        <a:lstStyle/>
        <a:p>
          <a:endParaRPr lang="cs-CZ"/>
        </a:p>
      </dgm:t>
    </dgm:pt>
    <dgm:pt modelId="{0D41E18F-12F3-4949-BBA3-5BFF104D59D0}">
      <dgm:prSet/>
      <dgm:spPr/>
      <dgm:t>
        <a:bodyPr/>
        <a:lstStyle/>
        <a:p>
          <a:r>
            <a:rPr lang="cs-CZ" smtClean="0">
              <a:latin typeface="Arial" charset="0"/>
            </a:rPr>
            <a:t>Objem dříví ( +- 5%)</a:t>
          </a:r>
          <a:endParaRPr lang="cs-CZ" dirty="0" smtClean="0">
            <a:latin typeface="Arial" charset="0"/>
          </a:endParaRPr>
        </a:p>
      </dgm:t>
    </dgm:pt>
    <dgm:pt modelId="{08936680-EA27-431B-A1D8-A42B9E7412D3}" type="parTrans" cxnId="{51979F8F-DAD1-493A-8E37-CEB5418A8E8C}">
      <dgm:prSet/>
      <dgm:spPr/>
      <dgm:t>
        <a:bodyPr/>
        <a:lstStyle/>
        <a:p>
          <a:endParaRPr lang="cs-CZ"/>
        </a:p>
      </dgm:t>
    </dgm:pt>
    <dgm:pt modelId="{35096834-EE2A-45D6-9EE5-2E481BF7135B}" type="sibTrans" cxnId="{51979F8F-DAD1-493A-8E37-CEB5418A8E8C}">
      <dgm:prSet/>
      <dgm:spPr/>
      <dgm:t>
        <a:bodyPr/>
        <a:lstStyle/>
        <a:p>
          <a:endParaRPr lang="cs-CZ"/>
        </a:p>
      </dgm:t>
    </dgm:pt>
    <dgm:pt modelId="{A772F0B0-E627-4E9D-B606-CCF80ACA05B1}">
      <dgm:prSet/>
      <dgm:spPr/>
      <dgm:t>
        <a:bodyPr/>
        <a:lstStyle/>
        <a:p>
          <a:r>
            <a:rPr lang="cs-CZ" smtClean="0">
              <a:latin typeface="Arial" charset="0"/>
            </a:rPr>
            <a:t>Výtěžnost sortimentů (+- 10%)</a:t>
          </a:r>
          <a:endParaRPr lang="cs-CZ" dirty="0" smtClean="0">
            <a:latin typeface="Arial" charset="0"/>
          </a:endParaRPr>
        </a:p>
      </dgm:t>
    </dgm:pt>
    <dgm:pt modelId="{A374B60D-1231-4F00-A747-695219093B5D}" type="parTrans" cxnId="{713F15EA-BA85-46B4-89A2-2C9A7C8E0219}">
      <dgm:prSet/>
      <dgm:spPr/>
      <dgm:t>
        <a:bodyPr/>
        <a:lstStyle/>
        <a:p>
          <a:endParaRPr lang="cs-CZ"/>
        </a:p>
      </dgm:t>
    </dgm:pt>
    <dgm:pt modelId="{1FD514A7-FC2F-43CB-B7C9-AFBFE49FDFA1}" type="sibTrans" cxnId="{713F15EA-BA85-46B4-89A2-2C9A7C8E0219}">
      <dgm:prSet/>
      <dgm:spPr/>
      <dgm:t>
        <a:bodyPr/>
        <a:lstStyle/>
        <a:p>
          <a:endParaRPr lang="cs-CZ"/>
        </a:p>
      </dgm:t>
    </dgm:pt>
    <dgm:pt modelId="{1043E5DC-0927-47DD-8C22-F57043DEFD01}">
      <dgm:prSet/>
      <dgm:spPr/>
      <dgm:t>
        <a:bodyPr/>
        <a:lstStyle/>
        <a:p>
          <a:r>
            <a:rPr lang="cs-CZ" smtClean="0">
              <a:latin typeface="Arial" charset="0"/>
            </a:rPr>
            <a:t>Zpeněžení sortimentů ( +- 5%)</a:t>
          </a:r>
          <a:endParaRPr lang="cs-CZ" dirty="0" smtClean="0">
            <a:latin typeface="Arial" charset="0"/>
          </a:endParaRPr>
        </a:p>
      </dgm:t>
    </dgm:pt>
    <dgm:pt modelId="{989DB09E-5969-4B44-BA94-FC4AAEA9F760}" type="parTrans" cxnId="{30EF9498-6D71-454A-8C84-8F7E287954E9}">
      <dgm:prSet/>
      <dgm:spPr/>
      <dgm:t>
        <a:bodyPr/>
        <a:lstStyle/>
        <a:p>
          <a:endParaRPr lang="cs-CZ"/>
        </a:p>
      </dgm:t>
    </dgm:pt>
    <dgm:pt modelId="{0A3FBD0F-07CE-4A4E-90D4-CA11B928D3D2}" type="sibTrans" cxnId="{30EF9498-6D71-454A-8C84-8F7E287954E9}">
      <dgm:prSet/>
      <dgm:spPr/>
      <dgm:t>
        <a:bodyPr/>
        <a:lstStyle/>
        <a:p>
          <a:endParaRPr lang="cs-CZ"/>
        </a:p>
      </dgm:t>
    </dgm:pt>
    <dgm:pt modelId="{2A75628B-0E5D-4747-B363-8B12055805B4}">
      <dgm:prSet/>
      <dgm:spPr/>
      <dgm:t>
        <a:bodyPr/>
        <a:lstStyle/>
        <a:p>
          <a:r>
            <a:rPr lang="cs-CZ" smtClean="0">
              <a:latin typeface="Arial" charset="0"/>
            </a:rPr>
            <a:t>Rychlé zjištění požadovaných hodnot</a:t>
          </a:r>
          <a:endParaRPr lang="cs-CZ" dirty="0" smtClean="0">
            <a:latin typeface="Arial" charset="0"/>
          </a:endParaRPr>
        </a:p>
      </dgm:t>
    </dgm:pt>
    <dgm:pt modelId="{88B246F8-6314-4AA7-BA33-A8BC06B1BEDD}" type="parTrans" cxnId="{632F67B5-7EF3-4690-9D87-FF1869D78022}">
      <dgm:prSet/>
      <dgm:spPr/>
      <dgm:t>
        <a:bodyPr/>
        <a:lstStyle/>
        <a:p>
          <a:endParaRPr lang="cs-CZ"/>
        </a:p>
      </dgm:t>
    </dgm:pt>
    <dgm:pt modelId="{285AC8E0-2BDC-48DC-B650-43CC71336E3E}" type="sibTrans" cxnId="{632F67B5-7EF3-4690-9D87-FF1869D78022}">
      <dgm:prSet/>
      <dgm:spPr/>
      <dgm:t>
        <a:bodyPr/>
        <a:lstStyle/>
        <a:p>
          <a:endParaRPr lang="cs-CZ"/>
        </a:p>
      </dgm:t>
    </dgm:pt>
    <dgm:pt modelId="{07545574-9721-4BC6-96B1-9D1820BC06F4}">
      <dgm:prSet/>
      <dgm:spPr/>
      <dgm:t>
        <a:bodyPr/>
        <a:lstStyle/>
        <a:p>
          <a:r>
            <a:rPr lang="cs-CZ" smtClean="0">
              <a:latin typeface="Arial" charset="0"/>
            </a:rPr>
            <a:t>Dostupné vybavení </a:t>
          </a:r>
          <a:endParaRPr lang="cs-CZ" dirty="0" smtClean="0">
            <a:latin typeface="Arial" charset="0"/>
          </a:endParaRPr>
        </a:p>
      </dgm:t>
    </dgm:pt>
    <dgm:pt modelId="{D7B5A958-C815-4B42-9B78-F484D8CBDB93}" type="parTrans" cxnId="{424DD0A2-5BCF-49B8-9916-E1277A56ACC2}">
      <dgm:prSet/>
      <dgm:spPr/>
      <dgm:t>
        <a:bodyPr/>
        <a:lstStyle/>
        <a:p>
          <a:endParaRPr lang="cs-CZ"/>
        </a:p>
      </dgm:t>
    </dgm:pt>
    <dgm:pt modelId="{F693C3E5-02BD-4EB0-BC0F-6A8726234F7E}" type="sibTrans" cxnId="{424DD0A2-5BCF-49B8-9916-E1277A56ACC2}">
      <dgm:prSet/>
      <dgm:spPr/>
      <dgm:t>
        <a:bodyPr/>
        <a:lstStyle/>
        <a:p>
          <a:endParaRPr lang="cs-CZ"/>
        </a:p>
      </dgm:t>
    </dgm:pt>
    <dgm:pt modelId="{BB6A8D87-CA16-4176-9634-F29F4CC48E24}">
      <dgm:prSet/>
      <dgm:spPr/>
      <dgm:t>
        <a:bodyPr/>
        <a:lstStyle/>
        <a:p>
          <a:r>
            <a:rPr lang="cs-CZ" dirty="0" smtClean="0">
              <a:latin typeface="Arial" charset="0"/>
            </a:rPr>
            <a:t>Přijatelné náklady na zjištění hodnot </a:t>
          </a:r>
        </a:p>
      </dgm:t>
    </dgm:pt>
    <dgm:pt modelId="{18635029-8C12-4027-9C1C-040FA09BA095}" type="parTrans" cxnId="{742946BB-5D2C-4DEC-8599-4A1D71917648}">
      <dgm:prSet/>
      <dgm:spPr/>
      <dgm:t>
        <a:bodyPr/>
        <a:lstStyle/>
        <a:p>
          <a:endParaRPr lang="cs-CZ"/>
        </a:p>
      </dgm:t>
    </dgm:pt>
    <dgm:pt modelId="{1075A6C2-41EA-4804-A2D6-4EE96C0BED68}" type="sibTrans" cxnId="{742946BB-5D2C-4DEC-8599-4A1D71917648}">
      <dgm:prSet/>
      <dgm:spPr/>
      <dgm:t>
        <a:bodyPr/>
        <a:lstStyle/>
        <a:p>
          <a:endParaRPr lang="cs-CZ"/>
        </a:p>
      </dgm:t>
    </dgm:pt>
    <dgm:pt modelId="{DCC78A05-62C6-402B-AE5C-81DB01F6BD8F}" type="pres">
      <dgm:prSet presAssocID="{8988518B-5A2C-4126-8C9B-A52A15A1DCD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A79FA27-BF25-47C6-84DF-C2C2C2AE0291}" type="pres">
      <dgm:prSet presAssocID="{C3C2FACF-1098-466D-8D66-CC35C01C5489}" presName="circle1" presStyleLbl="node1" presStyleIdx="0" presStyleCnt="4"/>
      <dgm:spPr/>
    </dgm:pt>
    <dgm:pt modelId="{6A22CD61-DC30-4A25-8784-A81B4AE88093}" type="pres">
      <dgm:prSet presAssocID="{C3C2FACF-1098-466D-8D66-CC35C01C5489}" presName="space" presStyleCnt="0"/>
      <dgm:spPr/>
    </dgm:pt>
    <dgm:pt modelId="{1D4AD010-F03B-4719-8F86-14E0EE14888D}" type="pres">
      <dgm:prSet presAssocID="{C3C2FACF-1098-466D-8D66-CC35C01C5489}" presName="rect1" presStyleLbl="alignAcc1" presStyleIdx="0" presStyleCnt="4"/>
      <dgm:spPr/>
      <dgm:t>
        <a:bodyPr/>
        <a:lstStyle/>
        <a:p>
          <a:endParaRPr lang="cs-CZ"/>
        </a:p>
      </dgm:t>
    </dgm:pt>
    <dgm:pt modelId="{75193843-E05C-401F-B80F-E5F7B745DB24}" type="pres">
      <dgm:prSet presAssocID="{2A75628B-0E5D-4747-B363-8B12055805B4}" presName="vertSpace2" presStyleLbl="node1" presStyleIdx="0" presStyleCnt="4"/>
      <dgm:spPr/>
    </dgm:pt>
    <dgm:pt modelId="{21476478-85E6-4145-8D90-E69D6F4D09F3}" type="pres">
      <dgm:prSet presAssocID="{2A75628B-0E5D-4747-B363-8B12055805B4}" presName="circle2" presStyleLbl="node1" presStyleIdx="1" presStyleCnt="4"/>
      <dgm:spPr/>
    </dgm:pt>
    <dgm:pt modelId="{A9E0726C-2F72-4EC5-9D34-5D936B238E44}" type="pres">
      <dgm:prSet presAssocID="{2A75628B-0E5D-4747-B363-8B12055805B4}" presName="rect2" presStyleLbl="alignAcc1" presStyleIdx="1" presStyleCnt="4"/>
      <dgm:spPr/>
      <dgm:t>
        <a:bodyPr/>
        <a:lstStyle/>
        <a:p>
          <a:endParaRPr lang="cs-CZ"/>
        </a:p>
      </dgm:t>
    </dgm:pt>
    <dgm:pt modelId="{6BF00A96-D16C-4AC3-A1A2-C4A93E4D5A74}" type="pres">
      <dgm:prSet presAssocID="{07545574-9721-4BC6-96B1-9D1820BC06F4}" presName="vertSpace3" presStyleLbl="node1" presStyleIdx="1" presStyleCnt="4"/>
      <dgm:spPr/>
    </dgm:pt>
    <dgm:pt modelId="{E11F1FCD-431D-4089-BA6C-652421F17272}" type="pres">
      <dgm:prSet presAssocID="{07545574-9721-4BC6-96B1-9D1820BC06F4}" presName="circle3" presStyleLbl="node1" presStyleIdx="2" presStyleCnt="4"/>
      <dgm:spPr/>
    </dgm:pt>
    <dgm:pt modelId="{E63E98A0-B065-420F-9772-792EBBE1E3DF}" type="pres">
      <dgm:prSet presAssocID="{07545574-9721-4BC6-96B1-9D1820BC06F4}" presName="rect3" presStyleLbl="alignAcc1" presStyleIdx="2" presStyleCnt="4"/>
      <dgm:spPr/>
      <dgm:t>
        <a:bodyPr/>
        <a:lstStyle/>
        <a:p>
          <a:endParaRPr lang="cs-CZ"/>
        </a:p>
      </dgm:t>
    </dgm:pt>
    <dgm:pt modelId="{A9BF9AED-2F68-4BCD-AF74-84645E7898AA}" type="pres">
      <dgm:prSet presAssocID="{BB6A8D87-CA16-4176-9634-F29F4CC48E24}" presName="vertSpace4" presStyleLbl="node1" presStyleIdx="2" presStyleCnt="4"/>
      <dgm:spPr/>
    </dgm:pt>
    <dgm:pt modelId="{8C0F2B2A-76F5-48A4-B12C-70525C551A69}" type="pres">
      <dgm:prSet presAssocID="{BB6A8D87-CA16-4176-9634-F29F4CC48E24}" presName="circle4" presStyleLbl="node1" presStyleIdx="3" presStyleCnt="4"/>
      <dgm:spPr/>
    </dgm:pt>
    <dgm:pt modelId="{F77E48DC-3A25-41CE-B403-B25368671BED}" type="pres">
      <dgm:prSet presAssocID="{BB6A8D87-CA16-4176-9634-F29F4CC48E24}" presName="rect4" presStyleLbl="alignAcc1" presStyleIdx="3" presStyleCnt="4"/>
      <dgm:spPr/>
      <dgm:t>
        <a:bodyPr/>
        <a:lstStyle/>
        <a:p>
          <a:endParaRPr lang="cs-CZ"/>
        </a:p>
      </dgm:t>
    </dgm:pt>
    <dgm:pt modelId="{5C94C9A6-DAC4-4E12-A821-B0F68C954EC1}" type="pres">
      <dgm:prSet presAssocID="{C3C2FACF-1098-466D-8D66-CC35C01C5489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6051E3-867E-4199-8271-785DF873985E}" type="pres">
      <dgm:prSet presAssocID="{C3C2FACF-1098-466D-8D66-CC35C01C5489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A4E147-E099-47B7-B8F3-42F07A792141}" type="pres">
      <dgm:prSet presAssocID="{2A75628B-0E5D-4747-B363-8B12055805B4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B6FFC5-7636-49E7-B7F9-B2D0C96ABB54}" type="pres">
      <dgm:prSet presAssocID="{2A75628B-0E5D-4747-B363-8B12055805B4}" presName="rect2ChTx" presStyleLbl="alignAcc1" presStyleIdx="3" presStyleCnt="4">
        <dgm:presLayoutVars>
          <dgm:bulletEnabled val="1"/>
        </dgm:presLayoutVars>
      </dgm:prSet>
      <dgm:spPr/>
    </dgm:pt>
    <dgm:pt modelId="{19507892-23EB-4BEE-B700-8E61C2CE0BF8}" type="pres">
      <dgm:prSet presAssocID="{07545574-9721-4BC6-96B1-9D1820BC06F4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3AAF39-5B9D-44EC-8C36-DA0909BC9CFC}" type="pres">
      <dgm:prSet presAssocID="{07545574-9721-4BC6-96B1-9D1820BC06F4}" presName="rect3ChTx" presStyleLbl="alignAcc1" presStyleIdx="3" presStyleCnt="4">
        <dgm:presLayoutVars>
          <dgm:bulletEnabled val="1"/>
        </dgm:presLayoutVars>
      </dgm:prSet>
      <dgm:spPr/>
    </dgm:pt>
    <dgm:pt modelId="{9D1C7F30-1AFC-431D-86E5-70B5DCE191B1}" type="pres">
      <dgm:prSet presAssocID="{BB6A8D87-CA16-4176-9634-F29F4CC48E24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DF5337-5F8C-4BFD-BC66-257F617F440B}" type="pres">
      <dgm:prSet presAssocID="{BB6A8D87-CA16-4176-9634-F29F4CC48E24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30EF9498-6D71-454A-8C84-8F7E287954E9}" srcId="{C3C2FACF-1098-466D-8D66-CC35C01C5489}" destId="{1043E5DC-0927-47DD-8C22-F57043DEFD01}" srcOrd="2" destOrd="0" parTransId="{989DB09E-5969-4B44-BA94-FC4AAEA9F760}" sibTransId="{0A3FBD0F-07CE-4A4E-90D4-CA11B928D3D2}"/>
    <dgm:cxn modelId="{EB3C2DEE-230D-41FB-9FC8-281C927D98BD}" type="presOf" srcId="{07545574-9721-4BC6-96B1-9D1820BC06F4}" destId="{19507892-23EB-4BEE-B700-8E61C2CE0BF8}" srcOrd="1" destOrd="0" presId="urn:microsoft.com/office/officeart/2005/8/layout/target3"/>
    <dgm:cxn modelId="{429DCC96-805D-4AB8-8977-BE73E8B85EA1}" type="presOf" srcId="{BB6A8D87-CA16-4176-9634-F29F4CC48E24}" destId="{F77E48DC-3A25-41CE-B403-B25368671BED}" srcOrd="0" destOrd="0" presId="urn:microsoft.com/office/officeart/2005/8/layout/target3"/>
    <dgm:cxn modelId="{9B858BC9-C444-4F6F-A263-08D6A9CB4B0F}" type="presOf" srcId="{A772F0B0-E627-4E9D-B606-CCF80ACA05B1}" destId="{606051E3-867E-4199-8271-785DF873985E}" srcOrd="0" destOrd="1" presId="urn:microsoft.com/office/officeart/2005/8/layout/target3"/>
    <dgm:cxn modelId="{719BEE5E-A32E-4B17-B9AA-D6592B6060D2}" type="presOf" srcId="{2A75628B-0E5D-4747-B363-8B12055805B4}" destId="{7DA4E147-E099-47B7-B8F3-42F07A792141}" srcOrd="1" destOrd="0" presId="urn:microsoft.com/office/officeart/2005/8/layout/target3"/>
    <dgm:cxn modelId="{5420D0F7-CC3D-4B39-B26A-54E54FD4A580}" type="presOf" srcId="{0D41E18F-12F3-4949-BBA3-5BFF104D59D0}" destId="{606051E3-867E-4199-8271-785DF873985E}" srcOrd="0" destOrd="0" presId="urn:microsoft.com/office/officeart/2005/8/layout/target3"/>
    <dgm:cxn modelId="{424DD0A2-5BCF-49B8-9916-E1277A56ACC2}" srcId="{8988518B-5A2C-4126-8C9B-A52A15A1DCD2}" destId="{07545574-9721-4BC6-96B1-9D1820BC06F4}" srcOrd="2" destOrd="0" parTransId="{D7B5A958-C815-4B42-9B78-F484D8CBDB93}" sibTransId="{F693C3E5-02BD-4EB0-BC0F-6A8726234F7E}"/>
    <dgm:cxn modelId="{A00D0436-489B-4C50-A0C8-FE906A96F517}" type="presOf" srcId="{BB6A8D87-CA16-4176-9634-F29F4CC48E24}" destId="{9D1C7F30-1AFC-431D-86E5-70B5DCE191B1}" srcOrd="1" destOrd="0" presId="urn:microsoft.com/office/officeart/2005/8/layout/target3"/>
    <dgm:cxn modelId="{8C6D7720-E50C-4A47-8B63-F484BEE6D4A7}" type="presOf" srcId="{8988518B-5A2C-4126-8C9B-A52A15A1DCD2}" destId="{DCC78A05-62C6-402B-AE5C-81DB01F6BD8F}" srcOrd="0" destOrd="0" presId="urn:microsoft.com/office/officeart/2005/8/layout/target3"/>
    <dgm:cxn modelId="{742946BB-5D2C-4DEC-8599-4A1D71917648}" srcId="{8988518B-5A2C-4126-8C9B-A52A15A1DCD2}" destId="{BB6A8D87-CA16-4176-9634-F29F4CC48E24}" srcOrd="3" destOrd="0" parTransId="{18635029-8C12-4027-9C1C-040FA09BA095}" sibTransId="{1075A6C2-41EA-4804-A2D6-4EE96C0BED68}"/>
    <dgm:cxn modelId="{96618B81-E278-48E1-9648-189B783CA787}" type="presOf" srcId="{C3C2FACF-1098-466D-8D66-CC35C01C5489}" destId="{5C94C9A6-DAC4-4E12-A821-B0F68C954EC1}" srcOrd="1" destOrd="0" presId="urn:microsoft.com/office/officeart/2005/8/layout/target3"/>
    <dgm:cxn modelId="{88BF5E6F-A594-403E-A173-C3E5F44F22A5}" type="presOf" srcId="{07545574-9721-4BC6-96B1-9D1820BC06F4}" destId="{E63E98A0-B065-420F-9772-792EBBE1E3DF}" srcOrd="0" destOrd="0" presId="urn:microsoft.com/office/officeart/2005/8/layout/target3"/>
    <dgm:cxn modelId="{4DA477C8-6329-49AF-AE82-F6ED623235FB}" type="presOf" srcId="{2A75628B-0E5D-4747-B363-8B12055805B4}" destId="{A9E0726C-2F72-4EC5-9D34-5D936B238E44}" srcOrd="0" destOrd="0" presId="urn:microsoft.com/office/officeart/2005/8/layout/target3"/>
    <dgm:cxn modelId="{B253A77A-7673-4344-BD2C-261C9A9E99C4}" srcId="{8988518B-5A2C-4126-8C9B-A52A15A1DCD2}" destId="{C3C2FACF-1098-466D-8D66-CC35C01C5489}" srcOrd="0" destOrd="0" parTransId="{3480E184-2A97-4FFD-B258-EC3A8D834D92}" sibTransId="{6052A181-E22C-417A-8497-1CD4635255C2}"/>
    <dgm:cxn modelId="{632F67B5-7EF3-4690-9D87-FF1869D78022}" srcId="{8988518B-5A2C-4126-8C9B-A52A15A1DCD2}" destId="{2A75628B-0E5D-4747-B363-8B12055805B4}" srcOrd="1" destOrd="0" parTransId="{88B246F8-6314-4AA7-BA33-A8BC06B1BEDD}" sibTransId="{285AC8E0-2BDC-48DC-B650-43CC71336E3E}"/>
    <dgm:cxn modelId="{51979F8F-DAD1-493A-8E37-CEB5418A8E8C}" srcId="{C3C2FACF-1098-466D-8D66-CC35C01C5489}" destId="{0D41E18F-12F3-4949-BBA3-5BFF104D59D0}" srcOrd="0" destOrd="0" parTransId="{08936680-EA27-431B-A1D8-A42B9E7412D3}" sibTransId="{35096834-EE2A-45D6-9EE5-2E481BF7135B}"/>
    <dgm:cxn modelId="{EA547FE7-4F35-48E0-A487-9E782149CFC0}" type="presOf" srcId="{C3C2FACF-1098-466D-8D66-CC35C01C5489}" destId="{1D4AD010-F03B-4719-8F86-14E0EE14888D}" srcOrd="0" destOrd="0" presId="urn:microsoft.com/office/officeart/2005/8/layout/target3"/>
    <dgm:cxn modelId="{713F15EA-BA85-46B4-89A2-2C9A7C8E0219}" srcId="{C3C2FACF-1098-466D-8D66-CC35C01C5489}" destId="{A772F0B0-E627-4E9D-B606-CCF80ACA05B1}" srcOrd="1" destOrd="0" parTransId="{A374B60D-1231-4F00-A747-695219093B5D}" sibTransId="{1FD514A7-FC2F-43CB-B7C9-AFBFE49FDFA1}"/>
    <dgm:cxn modelId="{04FF4599-2D63-48C0-8904-4D4DE5AB52E7}" type="presOf" srcId="{1043E5DC-0927-47DD-8C22-F57043DEFD01}" destId="{606051E3-867E-4199-8271-785DF873985E}" srcOrd="0" destOrd="2" presId="urn:microsoft.com/office/officeart/2005/8/layout/target3"/>
    <dgm:cxn modelId="{65724F8D-E633-4A71-A3C4-4BF6E5B044DB}" type="presParOf" srcId="{DCC78A05-62C6-402B-AE5C-81DB01F6BD8F}" destId="{7A79FA27-BF25-47C6-84DF-C2C2C2AE0291}" srcOrd="0" destOrd="0" presId="urn:microsoft.com/office/officeart/2005/8/layout/target3"/>
    <dgm:cxn modelId="{6414A7A5-124F-4C9F-9C7F-9DD8AF72A5E9}" type="presParOf" srcId="{DCC78A05-62C6-402B-AE5C-81DB01F6BD8F}" destId="{6A22CD61-DC30-4A25-8784-A81B4AE88093}" srcOrd="1" destOrd="0" presId="urn:microsoft.com/office/officeart/2005/8/layout/target3"/>
    <dgm:cxn modelId="{4B036CA2-76F1-482E-A003-8EB6B57BC4BE}" type="presParOf" srcId="{DCC78A05-62C6-402B-AE5C-81DB01F6BD8F}" destId="{1D4AD010-F03B-4719-8F86-14E0EE14888D}" srcOrd="2" destOrd="0" presId="urn:microsoft.com/office/officeart/2005/8/layout/target3"/>
    <dgm:cxn modelId="{84B3A9F1-CE84-44DB-91A0-AC6C05E0EC33}" type="presParOf" srcId="{DCC78A05-62C6-402B-AE5C-81DB01F6BD8F}" destId="{75193843-E05C-401F-B80F-E5F7B745DB24}" srcOrd="3" destOrd="0" presId="urn:microsoft.com/office/officeart/2005/8/layout/target3"/>
    <dgm:cxn modelId="{1B15A441-CAF9-4CD2-951B-8997D2123673}" type="presParOf" srcId="{DCC78A05-62C6-402B-AE5C-81DB01F6BD8F}" destId="{21476478-85E6-4145-8D90-E69D6F4D09F3}" srcOrd="4" destOrd="0" presId="urn:microsoft.com/office/officeart/2005/8/layout/target3"/>
    <dgm:cxn modelId="{A680FA0C-76E5-4770-B559-782D5C4AFB1B}" type="presParOf" srcId="{DCC78A05-62C6-402B-AE5C-81DB01F6BD8F}" destId="{A9E0726C-2F72-4EC5-9D34-5D936B238E44}" srcOrd="5" destOrd="0" presId="urn:microsoft.com/office/officeart/2005/8/layout/target3"/>
    <dgm:cxn modelId="{58629C68-93F7-44DD-9CBC-7893A382FD00}" type="presParOf" srcId="{DCC78A05-62C6-402B-AE5C-81DB01F6BD8F}" destId="{6BF00A96-D16C-4AC3-A1A2-C4A93E4D5A74}" srcOrd="6" destOrd="0" presId="urn:microsoft.com/office/officeart/2005/8/layout/target3"/>
    <dgm:cxn modelId="{F50CB1A3-6901-47DC-9CF5-18676A8AEFC5}" type="presParOf" srcId="{DCC78A05-62C6-402B-AE5C-81DB01F6BD8F}" destId="{E11F1FCD-431D-4089-BA6C-652421F17272}" srcOrd="7" destOrd="0" presId="urn:microsoft.com/office/officeart/2005/8/layout/target3"/>
    <dgm:cxn modelId="{BF689996-293B-418F-9560-069671936675}" type="presParOf" srcId="{DCC78A05-62C6-402B-AE5C-81DB01F6BD8F}" destId="{E63E98A0-B065-420F-9772-792EBBE1E3DF}" srcOrd="8" destOrd="0" presId="urn:microsoft.com/office/officeart/2005/8/layout/target3"/>
    <dgm:cxn modelId="{FF9B826F-8DE1-48C6-84E5-0A72037E1BD8}" type="presParOf" srcId="{DCC78A05-62C6-402B-AE5C-81DB01F6BD8F}" destId="{A9BF9AED-2F68-4BCD-AF74-84645E7898AA}" srcOrd="9" destOrd="0" presId="urn:microsoft.com/office/officeart/2005/8/layout/target3"/>
    <dgm:cxn modelId="{DDE7DDB7-54CA-4BE5-8C89-BEF6A523951B}" type="presParOf" srcId="{DCC78A05-62C6-402B-AE5C-81DB01F6BD8F}" destId="{8C0F2B2A-76F5-48A4-B12C-70525C551A69}" srcOrd="10" destOrd="0" presId="urn:microsoft.com/office/officeart/2005/8/layout/target3"/>
    <dgm:cxn modelId="{A12B33C9-0E6A-463C-BA0D-079F1F540026}" type="presParOf" srcId="{DCC78A05-62C6-402B-AE5C-81DB01F6BD8F}" destId="{F77E48DC-3A25-41CE-B403-B25368671BED}" srcOrd="11" destOrd="0" presId="urn:microsoft.com/office/officeart/2005/8/layout/target3"/>
    <dgm:cxn modelId="{18E03DDC-0F12-4893-B9E9-4C6B230BE346}" type="presParOf" srcId="{DCC78A05-62C6-402B-AE5C-81DB01F6BD8F}" destId="{5C94C9A6-DAC4-4E12-A821-B0F68C954EC1}" srcOrd="12" destOrd="0" presId="urn:microsoft.com/office/officeart/2005/8/layout/target3"/>
    <dgm:cxn modelId="{13573B91-88E4-4039-B224-25AE339B6306}" type="presParOf" srcId="{DCC78A05-62C6-402B-AE5C-81DB01F6BD8F}" destId="{606051E3-867E-4199-8271-785DF873985E}" srcOrd="13" destOrd="0" presId="urn:microsoft.com/office/officeart/2005/8/layout/target3"/>
    <dgm:cxn modelId="{897B9360-0E91-43EC-A858-E6E4243B7FFF}" type="presParOf" srcId="{DCC78A05-62C6-402B-AE5C-81DB01F6BD8F}" destId="{7DA4E147-E099-47B7-B8F3-42F07A792141}" srcOrd="14" destOrd="0" presId="urn:microsoft.com/office/officeart/2005/8/layout/target3"/>
    <dgm:cxn modelId="{D0BF6CEB-7CD8-47CB-A444-DA1F121247A2}" type="presParOf" srcId="{DCC78A05-62C6-402B-AE5C-81DB01F6BD8F}" destId="{5AB6FFC5-7636-49E7-B7F9-B2D0C96ABB54}" srcOrd="15" destOrd="0" presId="urn:microsoft.com/office/officeart/2005/8/layout/target3"/>
    <dgm:cxn modelId="{0D5213F8-1DD3-4CF6-8040-A2793C3C3CCD}" type="presParOf" srcId="{DCC78A05-62C6-402B-AE5C-81DB01F6BD8F}" destId="{19507892-23EB-4BEE-B700-8E61C2CE0BF8}" srcOrd="16" destOrd="0" presId="urn:microsoft.com/office/officeart/2005/8/layout/target3"/>
    <dgm:cxn modelId="{01809B67-BC1D-4FD8-8D3F-7819592FE3BC}" type="presParOf" srcId="{DCC78A05-62C6-402B-AE5C-81DB01F6BD8F}" destId="{A13AAF39-5B9D-44EC-8C36-DA0909BC9CFC}" srcOrd="17" destOrd="0" presId="urn:microsoft.com/office/officeart/2005/8/layout/target3"/>
    <dgm:cxn modelId="{A6B5A0A5-7053-4150-9469-1D2CB2074EA9}" type="presParOf" srcId="{DCC78A05-62C6-402B-AE5C-81DB01F6BD8F}" destId="{9D1C7F30-1AFC-431D-86E5-70B5DCE191B1}" srcOrd="18" destOrd="0" presId="urn:microsoft.com/office/officeart/2005/8/layout/target3"/>
    <dgm:cxn modelId="{8E45E150-83D3-47FF-8396-F20BC02402E9}" type="presParOf" srcId="{DCC78A05-62C6-402B-AE5C-81DB01F6BD8F}" destId="{AEDF5337-5F8C-4BFD-BC66-257F617F440B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CBC26CD-2C1F-4BE2-BBF2-6B94B5CD75C4}" type="doc">
      <dgm:prSet loTypeId="urn:microsoft.com/office/officeart/2005/8/layout/process4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17EE9BA-3381-4DD1-87E9-3553DB8EE831}">
      <dgm:prSet phldrT="[Text]"/>
      <dgm:spPr/>
      <dgm:t>
        <a:bodyPr/>
        <a:lstStyle/>
        <a:p>
          <a:r>
            <a:rPr lang="cs-CZ" smtClean="0"/>
            <a:t>Metodika zjištění veličin</a:t>
          </a:r>
          <a:endParaRPr lang="cs-CZ"/>
        </a:p>
      </dgm:t>
    </dgm:pt>
    <dgm:pt modelId="{907F292E-B8E7-4B68-AB5A-28CE5B5624F1}" type="parTrans" cxnId="{40C6E74E-4FDB-4182-A5F4-2B427C0328B3}">
      <dgm:prSet/>
      <dgm:spPr/>
      <dgm:t>
        <a:bodyPr/>
        <a:lstStyle/>
        <a:p>
          <a:endParaRPr lang="cs-CZ"/>
        </a:p>
      </dgm:t>
    </dgm:pt>
    <dgm:pt modelId="{A20417DA-D9BC-41F3-A8AF-25A15B9BCB73}" type="sibTrans" cxnId="{40C6E74E-4FDB-4182-A5F4-2B427C0328B3}">
      <dgm:prSet/>
      <dgm:spPr/>
      <dgm:t>
        <a:bodyPr/>
        <a:lstStyle/>
        <a:p>
          <a:endParaRPr lang="cs-CZ"/>
        </a:p>
      </dgm:t>
    </dgm:pt>
    <dgm:pt modelId="{07BBD851-35CD-4529-9F31-8C8A3D5BDFEF}">
      <dgm:prSet/>
      <dgm:spPr/>
      <dgm:t>
        <a:bodyPr/>
        <a:lstStyle/>
        <a:p>
          <a:r>
            <a:rPr lang="cs-CZ" smtClean="0"/>
            <a:t>Odhadní metody (dle LHP)</a:t>
          </a:r>
          <a:endParaRPr lang="cs-CZ" dirty="0" smtClean="0"/>
        </a:p>
      </dgm:t>
    </dgm:pt>
    <dgm:pt modelId="{2ED282FD-C745-4A60-835C-188B2C9FFE58}" type="parTrans" cxnId="{4409F7B7-BBE0-4B8A-A24D-D4362F97F2B4}">
      <dgm:prSet/>
      <dgm:spPr/>
      <dgm:t>
        <a:bodyPr/>
        <a:lstStyle/>
        <a:p>
          <a:endParaRPr lang="cs-CZ"/>
        </a:p>
      </dgm:t>
    </dgm:pt>
    <dgm:pt modelId="{3E55F430-7F53-4AAF-BC11-1A8349763319}" type="sibTrans" cxnId="{4409F7B7-BBE0-4B8A-A24D-D4362F97F2B4}">
      <dgm:prSet/>
      <dgm:spPr/>
      <dgm:t>
        <a:bodyPr/>
        <a:lstStyle/>
        <a:p>
          <a:endParaRPr lang="cs-CZ"/>
        </a:p>
      </dgm:t>
    </dgm:pt>
    <dgm:pt modelId="{3819E927-95BC-4AA5-BDEF-5DD031C95E43}">
      <dgm:prSet/>
      <dgm:spPr/>
      <dgm:t>
        <a:bodyPr/>
        <a:lstStyle/>
        <a:p>
          <a:r>
            <a:rPr lang="cs-CZ" smtClean="0"/>
            <a:t>Výběrové metody (zkusné plochy, transect)</a:t>
          </a:r>
          <a:endParaRPr lang="cs-CZ" dirty="0" smtClean="0"/>
        </a:p>
      </dgm:t>
    </dgm:pt>
    <dgm:pt modelId="{9E0E7357-3FED-465F-A0EC-A953FA350831}" type="parTrans" cxnId="{30231CAF-53C4-4243-AE27-CF66A9D3ADA1}">
      <dgm:prSet/>
      <dgm:spPr/>
      <dgm:t>
        <a:bodyPr/>
        <a:lstStyle/>
        <a:p>
          <a:endParaRPr lang="cs-CZ"/>
        </a:p>
      </dgm:t>
    </dgm:pt>
    <dgm:pt modelId="{819428AC-49B2-47E3-A911-D555E8769308}" type="sibTrans" cxnId="{30231CAF-53C4-4243-AE27-CF66A9D3ADA1}">
      <dgm:prSet/>
      <dgm:spPr/>
      <dgm:t>
        <a:bodyPr/>
        <a:lstStyle/>
        <a:p>
          <a:endParaRPr lang="cs-CZ"/>
        </a:p>
      </dgm:t>
    </dgm:pt>
    <dgm:pt modelId="{AC9E4CAA-31F8-4B01-9596-AEFABC447752}">
      <dgm:prSet/>
      <dgm:spPr/>
      <dgm:t>
        <a:bodyPr/>
        <a:lstStyle/>
        <a:p>
          <a:r>
            <a:rPr lang="cs-CZ" smtClean="0"/>
            <a:t>Svěrkování</a:t>
          </a:r>
          <a:endParaRPr lang="cs-CZ" dirty="0"/>
        </a:p>
      </dgm:t>
    </dgm:pt>
    <dgm:pt modelId="{ED99FE91-FBE1-4A1E-A823-455B9EBA27D5}" type="parTrans" cxnId="{B806EC8A-5D99-4608-ABF7-EEE45ADFE595}">
      <dgm:prSet/>
      <dgm:spPr/>
      <dgm:t>
        <a:bodyPr/>
        <a:lstStyle/>
        <a:p>
          <a:endParaRPr lang="cs-CZ"/>
        </a:p>
      </dgm:t>
    </dgm:pt>
    <dgm:pt modelId="{4F5AC577-1579-4656-94B0-75FF5AF6D025}" type="sibTrans" cxnId="{B806EC8A-5D99-4608-ABF7-EEE45ADFE595}">
      <dgm:prSet/>
      <dgm:spPr/>
      <dgm:t>
        <a:bodyPr/>
        <a:lstStyle/>
        <a:p>
          <a:endParaRPr lang="cs-CZ"/>
        </a:p>
      </dgm:t>
    </dgm:pt>
    <dgm:pt modelId="{A1E6A9D4-892E-4FBF-9D6F-49CB4A2176B6}">
      <dgm:prSet/>
      <dgm:spPr/>
      <dgm:t>
        <a:bodyPr/>
        <a:lstStyle/>
        <a:p>
          <a:r>
            <a:rPr lang="cs-CZ" smtClean="0"/>
            <a:t>Kombinované metody (lokální růstové modely)</a:t>
          </a:r>
          <a:endParaRPr lang="cs-CZ" dirty="0"/>
        </a:p>
      </dgm:t>
    </dgm:pt>
    <dgm:pt modelId="{D93CA625-2899-4AF7-8121-1305DC5F8C2A}" type="parTrans" cxnId="{56BF0CE1-2465-474E-9945-DE64DEEAD6D4}">
      <dgm:prSet/>
      <dgm:spPr/>
      <dgm:t>
        <a:bodyPr/>
        <a:lstStyle/>
        <a:p>
          <a:endParaRPr lang="cs-CZ"/>
        </a:p>
      </dgm:t>
    </dgm:pt>
    <dgm:pt modelId="{1C73E228-63A8-4ABB-8219-2F53478301C7}" type="sibTrans" cxnId="{56BF0CE1-2465-474E-9945-DE64DEEAD6D4}">
      <dgm:prSet/>
      <dgm:spPr/>
      <dgm:t>
        <a:bodyPr/>
        <a:lstStyle/>
        <a:p>
          <a:endParaRPr lang="cs-CZ"/>
        </a:p>
      </dgm:t>
    </dgm:pt>
    <dgm:pt modelId="{6DF0627A-520D-4540-91D3-CA9D39C4CF55}">
      <dgm:prSet/>
      <dgm:spPr/>
      <dgm:t>
        <a:bodyPr/>
        <a:lstStyle/>
        <a:p>
          <a:r>
            <a:rPr lang="cs-CZ" smtClean="0"/>
            <a:t>Příprava venkovního šetření</a:t>
          </a:r>
          <a:endParaRPr lang="cs-CZ" dirty="0"/>
        </a:p>
      </dgm:t>
    </dgm:pt>
    <dgm:pt modelId="{72260D7F-9002-41DF-9FF6-391D4D481CA8}" type="parTrans" cxnId="{1B47E06B-80F8-45B2-8F8F-ADF0AF296802}">
      <dgm:prSet/>
      <dgm:spPr/>
      <dgm:t>
        <a:bodyPr/>
        <a:lstStyle/>
        <a:p>
          <a:endParaRPr lang="cs-CZ"/>
        </a:p>
      </dgm:t>
    </dgm:pt>
    <dgm:pt modelId="{BF4396A5-B965-4B08-B412-F4B390BD591B}" type="sibTrans" cxnId="{1B47E06B-80F8-45B2-8F8F-ADF0AF296802}">
      <dgm:prSet/>
      <dgm:spPr/>
      <dgm:t>
        <a:bodyPr/>
        <a:lstStyle/>
        <a:p>
          <a:endParaRPr lang="cs-CZ"/>
        </a:p>
      </dgm:t>
    </dgm:pt>
    <dgm:pt modelId="{8E4F617B-C996-4E81-95FA-FC2DFC98885E}">
      <dgm:prSet/>
      <dgm:spPr/>
      <dgm:t>
        <a:bodyPr/>
        <a:lstStyle/>
        <a:p>
          <a:r>
            <a:rPr lang="cs-CZ" smtClean="0"/>
            <a:t>Organizační příprava (mapové podklady, přístup do porostu, GPS)</a:t>
          </a:r>
          <a:endParaRPr lang="cs-CZ" dirty="0"/>
        </a:p>
      </dgm:t>
    </dgm:pt>
    <dgm:pt modelId="{0660327A-F511-404B-99F5-287280CE6589}" type="parTrans" cxnId="{489CE788-4D8F-4105-8577-EA0EC3237AAE}">
      <dgm:prSet/>
      <dgm:spPr/>
      <dgm:t>
        <a:bodyPr/>
        <a:lstStyle/>
        <a:p>
          <a:endParaRPr lang="cs-CZ"/>
        </a:p>
      </dgm:t>
    </dgm:pt>
    <dgm:pt modelId="{0EF86BAC-23E4-4169-A1CF-D399F85E0F5F}" type="sibTrans" cxnId="{489CE788-4D8F-4105-8577-EA0EC3237AAE}">
      <dgm:prSet/>
      <dgm:spPr/>
      <dgm:t>
        <a:bodyPr/>
        <a:lstStyle/>
        <a:p>
          <a:endParaRPr lang="cs-CZ"/>
        </a:p>
      </dgm:t>
    </dgm:pt>
    <dgm:pt modelId="{2C0741D4-8324-41AA-9EB8-22EE5925C812}">
      <dgm:prSet/>
      <dgm:spPr/>
      <dgm:t>
        <a:bodyPr/>
        <a:lstStyle/>
        <a:p>
          <a:r>
            <a:rPr lang="cs-CZ" smtClean="0"/>
            <a:t>Pomůcky (průměrky, výškoměr, záznamové zařízení, značkovače, vytyčovací souprava atd.)</a:t>
          </a:r>
          <a:endParaRPr lang="cs-CZ" dirty="0"/>
        </a:p>
      </dgm:t>
    </dgm:pt>
    <dgm:pt modelId="{8B482891-ED54-4FFC-BE08-4D38482273C2}" type="parTrans" cxnId="{CF9CDEF4-2553-4458-B7AD-74D29E006F07}">
      <dgm:prSet/>
      <dgm:spPr/>
      <dgm:t>
        <a:bodyPr/>
        <a:lstStyle/>
        <a:p>
          <a:endParaRPr lang="cs-CZ"/>
        </a:p>
      </dgm:t>
    </dgm:pt>
    <dgm:pt modelId="{2B0149AB-1999-46F5-80CA-FB456BE17B4A}" type="sibTrans" cxnId="{CF9CDEF4-2553-4458-B7AD-74D29E006F07}">
      <dgm:prSet/>
      <dgm:spPr/>
      <dgm:t>
        <a:bodyPr/>
        <a:lstStyle/>
        <a:p>
          <a:endParaRPr lang="cs-CZ"/>
        </a:p>
      </dgm:t>
    </dgm:pt>
    <dgm:pt modelId="{CFF242DD-1358-4ADE-87E8-EDBA051FAADB}" type="pres">
      <dgm:prSet presAssocID="{0CBC26CD-2C1F-4BE2-BBF2-6B94B5CD75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60A074-FE55-4134-BB88-116DCFAB2DD9}" type="pres">
      <dgm:prSet presAssocID="{6DF0627A-520D-4540-91D3-CA9D39C4CF55}" presName="boxAndChildren" presStyleCnt="0"/>
      <dgm:spPr/>
    </dgm:pt>
    <dgm:pt modelId="{828EC6A3-B9DB-4D0F-B89E-A98B2FD064A5}" type="pres">
      <dgm:prSet presAssocID="{6DF0627A-520D-4540-91D3-CA9D39C4CF55}" presName="parentTextBox" presStyleLbl="node1" presStyleIdx="0" presStyleCnt="2"/>
      <dgm:spPr/>
      <dgm:t>
        <a:bodyPr/>
        <a:lstStyle/>
        <a:p>
          <a:endParaRPr lang="cs-CZ"/>
        </a:p>
      </dgm:t>
    </dgm:pt>
    <dgm:pt modelId="{93C469C5-53D8-4825-9E13-4A1FE0529911}" type="pres">
      <dgm:prSet presAssocID="{6DF0627A-520D-4540-91D3-CA9D39C4CF55}" presName="entireBox" presStyleLbl="node1" presStyleIdx="0" presStyleCnt="2"/>
      <dgm:spPr/>
      <dgm:t>
        <a:bodyPr/>
        <a:lstStyle/>
        <a:p>
          <a:endParaRPr lang="cs-CZ"/>
        </a:p>
      </dgm:t>
    </dgm:pt>
    <dgm:pt modelId="{02671B45-0DAE-4CE6-B042-03B1C0271281}" type="pres">
      <dgm:prSet presAssocID="{6DF0627A-520D-4540-91D3-CA9D39C4CF55}" presName="descendantBox" presStyleCnt="0"/>
      <dgm:spPr/>
    </dgm:pt>
    <dgm:pt modelId="{F6A17996-BBE3-4E91-9F33-ABEE44FB191A}" type="pres">
      <dgm:prSet presAssocID="{8E4F617B-C996-4E81-95FA-FC2DFC98885E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7821D5-3706-495D-87E6-3CD185482704}" type="pres">
      <dgm:prSet presAssocID="{2C0741D4-8324-41AA-9EB8-22EE5925C81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9229C6-7A47-4A05-97F4-33429826CD33}" type="pres">
      <dgm:prSet presAssocID="{A20417DA-D9BC-41F3-A8AF-25A15B9BCB73}" presName="sp" presStyleCnt="0"/>
      <dgm:spPr/>
    </dgm:pt>
    <dgm:pt modelId="{9429E1F5-0387-4FFC-9DA2-8E3F43C503C7}" type="pres">
      <dgm:prSet presAssocID="{117EE9BA-3381-4DD1-87E9-3553DB8EE831}" presName="arrowAndChildren" presStyleCnt="0"/>
      <dgm:spPr/>
    </dgm:pt>
    <dgm:pt modelId="{4CC18E7F-AEA1-4BC8-80E9-E005CFF13E83}" type="pres">
      <dgm:prSet presAssocID="{117EE9BA-3381-4DD1-87E9-3553DB8EE831}" presName="parentTextArrow" presStyleLbl="node1" presStyleIdx="0" presStyleCnt="2"/>
      <dgm:spPr/>
      <dgm:t>
        <a:bodyPr/>
        <a:lstStyle/>
        <a:p>
          <a:endParaRPr lang="cs-CZ"/>
        </a:p>
      </dgm:t>
    </dgm:pt>
    <dgm:pt modelId="{38D0BEF6-2408-435A-979C-A985B432A67E}" type="pres">
      <dgm:prSet presAssocID="{117EE9BA-3381-4DD1-87E9-3553DB8EE831}" presName="arrow" presStyleLbl="node1" presStyleIdx="1" presStyleCnt="2"/>
      <dgm:spPr/>
      <dgm:t>
        <a:bodyPr/>
        <a:lstStyle/>
        <a:p>
          <a:endParaRPr lang="cs-CZ"/>
        </a:p>
      </dgm:t>
    </dgm:pt>
    <dgm:pt modelId="{C1E88721-F3B7-4055-99F1-BC0CABC57A6C}" type="pres">
      <dgm:prSet presAssocID="{117EE9BA-3381-4DD1-87E9-3553DB8EE831}" presName="descendantArrow" presStyleCnt="0"/>
      <dgm:spPr/>
    </dgm:pt>
    <dgm:pt modelId="{C68291E0-5842-4E24-91CD-A508F933BFAA}" type="pres">
      <dgm:prSet presAssocID="{07BBD851-35CD-4529-9F31-8C8A3D5BDFE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0FDBCA-EF73-4F18-B7F0-510665C3CB82}" type="pres">
      <dgm:prSet presAssocID="{3819E927-95BC-4AA5-BDEF-5DD031C95E43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A0B65A-E6AF-436D-B52E-F0F1E360227C}" type="pres">
      <dgm:prSet presAssocID="{AC9E4CAA-31F8-4B01-9596-AEFABC447752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A29A23-A49C-427B-8A2E-CA5910FA933E}" type="pres">
      <dgm:prSet presAssocID="{A1E6A9D4-892E-4FBF-9D6F-49CB4A2176B6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7DC484-5A61-43E4-85F4-478589C550DE}" type="presOf" srcId="{117EE9BA-3381-4DD1-87E9-3553DB8EE831}" destId="{4CC18E7F-AEA1-4BC8-80E9-E005CFF13E83}" srcOrd="0" destOrd="0" presId="urn:microsoft.com/office/officeart/2005/8/layout/process4"/>
    <dgm:cxn modelId="{30231CAF-53C4-4243-AE27-CF66A9D3ADA1}" srcId="{117EE9BA-3381-4DD1-87E9-3553DB8EE831}" destId="{3819E927-95BC-4AA5-BDEF-5DD031C95E43}" srcOrd="1" destOrd="0" parTransId="{9E0E7357-3FED-465F-A0EC-A953FA350831}" sibTransId="{819428AC-49B2-47E3-A911-D555E8769308}"/>
    <dgm:cxn modelId="{5DB7B11B-46F5-446F-AD3A-EBC7BAA54E1C}" type="presOf" srcId="{AC9E4CAA-31F8-4B01-9596-AEFABC447752}" destId="{F6A0B65A-E6AF-436D-B52E-F0F1E360227C}" srcOrd="0" destOrd="0" presId="urn:microsoft.com/office/officeart/2005/8/layout/process4"/>
    <dgm:cxn modelId="{A2EB5490-8C70-42BD-A372-C7F014AE95C6}" type="presOf" srcId="{3819E927-95BC-4AA5-BDEF-5DD031C95E43}" destId="{190FDBCA-EF73-4F18-B7F0-510665C3CB82}" srcOrd="0" destOrd="0" presId="urn:microsoft.com/office/officeart/2005/8/layout/process4"/>
    <dgm:cxn modelId="{6944EBE8-A149-4282-A82E-6F28BB6AB893}" type="presOf" srcId="{6DF0627A-520D-4540-91D3-CA9D39C4CF55}" destId="{828EC6A3-B9DB-4D0F-B89E-A98B2FD064A5}" srcOrd="0" destOrd="0" presId="urn:microsoft.com/office/officeart/2005/8/layout/process4"/>
    <dgm:cxn modelId="{37A5D153-C14F-4AFA-9810-B324288CB4F3}" type="presOf" srcId="{6DF0627A-520D-4540-91D3-CA9D39C4CF55}" destId="{93C469C5-53D8-4825-9E13-4A1FE0529911}" srcOrd="1" destOrd="0" presId="urn:microsoft.com/office/officeart/2005/8/layout/process4"/>
    <dgm:cxn modelId="{CF9CDEF4-2553-4458-B7AD-74D29E006F07}" srcId="{6DF0627A-520D-4540-91D3-CA9D39C4CF55}" destId="{2C0741D4-8324-41AA-9EB8-22EE5925C812}" srcOrd="1" destOrd="0" parTransId="{8B482891-ED54-4FFC-BE08-4D38482273C2}" sibTransId="{2B0149AB-1999-46F5-80CA-FB456BE17B4A}"/>
    <dgm:cxn modelId="{56BF0CE1-2465-474E-9945-DE64DEEAD6D4}" srcId="{117EE9BA-3381-4DD1-87E9-3553DB8EE831}" destId="{A1E6A9D4-892E-4FBF-9D6F-49CB4A2176B6}" srcOrd="3" destOrd="0" parTransId="{D93CA625-2899-4AF7-8121-1305DC5F8C2A}" sibTransId="{1C73E228-63A8-4ABB-8219-2F53478301C7}"/>
    <dgm:cxn modelId="{E2741AFF-4407-42E5-92D7-4A3A2738C2FC}" type="presOf" srcId="{07BBD851-35CD-4529-9F31-8C8A3D5BDFEF}" destId="{C68291E0-5842-4E24-91CD-A508F933BFAA}" srcOrd="0" destOrd="0" presId="urn:microsoft.com/office/officeart/2005/8/layout/process4"/>
    <dgm:cxn modelId="{CFBCC241-3940-4F13-8E0D-B6390A6126ED}" type="presOf" srcId="{A1E6A9D4-892E-4FBF-9D6F-49CB4A2176B6}" destId="{A3A29A23-A49C-427B-8A2E-CA5910FA933E}" srcOrd="0" destOrd="0" presId="urn:microsoft.com/office/officeart/2005/8/layout/process4"/>
    <dgm:cxn modelId="{489CE788-4D8F-4105-8577-EA0EC3237AAE}" srcId="{6DF0627A-520D-4540-91D3-CA9D39C4CF55}" destId="{8E4F617B-C996-4E81-95FA-FC2DFC98885E}" srcOrd="0" destOrd="0" parTransId="{0660327A-F511-404B-99F5-287280CE6589}" sibTransId="{0EF86BAC-23E4-4169-A1CF-D399F85E0F5F}"/>
    <dgm:cxn modelId="{CA02EB50-E0E4-4AB5-9A31-171CAF4B3111}" type="presOf" srcId="{8E4F617B-C996-4E81-95FA-FC2DFC98885E}" destId="{F6A17996-BBE3-4E91-9F33-ABEE44FB191A}" srcOrd="0" destOrd="0" presId="urn:microsoft.com/office/officeart/2005/8/layout/process4"/>
    <dgm:cxn modelId="{B806EC8A-5D99-4608-ABF7-EEE45ADFE595}" srcId="{117EE9BA-3381-4DD1-87E9-3553DB8EE831}" destId="{AC9E4CAA-31F8-4B01-9596-AEFABC447752}" srcOrd="2" destOrd="0" parTransId="{ED99FE91-FBE1-4A1E-A823-455B9EBA27D5}" sibTransId="{4F5AC577-1579-4656-94B0-75FF5AF6D025}"/>
    <dgm:cxn modelId="{40C6E74E-4FDB-4182-A5F4-2B427C0328B3}" srcId="{0CBC26CD-2C1F-4BE2-BBF2-6B94B5CD75C4}" destId="{117EE9BA-3381-4DD1-87E9-3553DB8EE831}" srcOrd="0" destOrd="0" parTransId="{907F292E-B8E7-4B68-AB5A-28CE5B5624F1}" sibTransId="{A20417DA-D9BC-41F3-A8AF-25A15B9BCB73}"/>
    <dgm:cxn modelId="{1B47E06B-80F8-45B2-8F8F-ADF0AF296802}" srcId="{0CBC26CD-2C1F-4BE2-BBF2-6B94B5CD75C4}" destId="{6DF0627A-520D-4540-91D3-CA9D39C4CF55}" srcOrd="1" destOrd="0" parTransId="{72260D7F-9002-41DF-9FF6-391D4D481CA8}" sibTransId="{BF4396A5-B965-4B08-B412-F4B390BD591B}"/>
    <dgm:cxn modelId="{CCC1BEC4-94EF-4522-BC49-6516CB12A2CD}" type="presOf" srcId="{117EE9BA-3381-4DD1-87E9-3553DB8EE831}" destId="{38D0BEF6-2408-435A-979C-A985B432A67E}" srcOrd="1" destOrd="0" presId="urn:microsoft.com/office/officeart/2005/8/layout/process4"/>
    <dgm:cxn modelId="{EF93CBD7-3EC2-404E-ABDB-78865C76B309}" type="presOf" srcId="{2C0741D4-8324-41AA-9EB8-22EE5925C812}" destId="{597821D5-3706-495D-87E6-3CD185482704}" srcOrd="0" destOrd="0" presId="urn:microsoft.com/office/officeart/2005/8/layout/process4"/>
    <dgm:cxn modelId="{D8E5ED76-240E-4058-B38E-39AC366B6D30}" type="presOf" srcId="{0CBC26CD-2C1F-4BE2-BBF2-6B94B5CD75C4}" destId="{CFF242DD-1358-4ADE-87E8-EDBA051FAADB}" srcOrd="0" destOrd="0" presId="urn:microsoft.com/office/officeart/2005/8/layout/process4"/>
    <dgm:cxn modelId="{4409F7B7-BBE0-4B8A-A24D-D4362F97F2B4}" srcId="{117EE9BA-3381-4DD1-87E9-3553DB8EE831}" destId="{07BBD851-35CD-4529-9F31-8C8A3D5BDFEF}" srcOrd="0" destOrd="0" parTransId="{2ED282FD-C745-4A60-835C-188B2C9FFE58}" sibTransId="{3E55F430-7F53-4AAF-BC11-1A8349763319}"/>
    <dgm:cxn modelId="{C50206C3-B49C-46A0-A08D-5A59B96FD86D}" type="presParOf" srcId="{CFF242DD-1358-4ADE-87E8-EDBA051FAADB}" destId="{2F60A074-FE55-4134-BB88-116DCFAB2DD9}" srcOrd="0" destOrd="0" presId="urn:microsoft.com/office/officeart/2005/8/layout/process4"/>
    <dgm:cxn modelId="{99BFCF3C-01E8-4F31-8099-F133186F87C1}" type="presParOf" srcId="{2F60A074-FE55-4134-BB88-116DCFAB2DD9}" destId="{828EC6A3-B9DB-4D0F-B89E-A98B2FD064A5}" srcOrd="0" destOrd="0" presId="urn:microsoft.com/office/officeart/2005/8/layout/process4"/>
    <dgm:cxn modelId="{35D691A4-15BB-49BF-AFC8-C5A6D53A8DFA}" type="presParOf" srcId="{2F60A074-FE55-4134-BB88-116DCFAB2DD9}" destId="{93C469C5-53D8-4825-9E13-4A1FE0529911}" srcOrd="1" destOrd="0" presId="urn:microsoft.com/office/officeart/2005/8/layout/process4"/>
    <dgm:cxn modelId="{A3D52B71-44F4-476C-B82A-B8CFD6395252}" type="presParOf" srcId="{2F60A074-FE55-4134-BB88-116DCFAB2DD9}" destId="{02671B45-0DAE-4CE6-B042-03B1C0271281}" srcOrd="2" destOrd="0" presId="urn:microsoft.com/office/officeart/2005/8/layout/process4"/>
    <dgm:cxn modelId="{9DB00C9E-AACC-42A2-BE08-ACF1CA919285}" type="presParOf" srcId="{02671B45-0DAE-4CE6-B042-03B1C0271281}" destId="{F6A17996-BBE3-4E91-9F33-ABEE44FB191A}" srcOrd="0" destOrd="0" presId="urn:microsoft.com/office/officeart/2005/8/layout/process4"/>
    <dgm:cxn modelId="{3C175BC0-B317-428B-BD70-71E6051592A6}" type="presParOf" srcId="{02671B45-0DAE-4CE6-B042-03B1C0271281}" destId="{597821D5-3706-495D-87E6-3CD185482704}" srcOrd="1" destOrd="0" presId="urn:microsoft.com/office/officeart/2005/8/layout/process4"/>
    <dgm:cxn modelId="{71060641-DB46-4A71-A351-D210FCD3C932}" type="presParOf" srcId="{CFF242DD-1358-4ADE-87E8-EDBA051FAADB}" destId="{609229C6-7A47-4A05-97F4-33429826CD33}" srcOrd="1" destOrd="0" presId="urn:microsoft.com/office/officeart/2005/8/layout/process4"/>
    <dgm:cxn modelId="{333B6992-85BD-4DC6-A195-420E7A4A7B4E}" type="presParOf" srcId="{CFF242DD-1358-4ADE-87E8-EDBA051FAADB}" destId="{9429E1F5-0387-4FFC-9DA2-8E3F43C503C7}" srcOrd="2" destOrd="0" presId="urn:microsoft.com/office/officeart/2005/8/layout/process4"/>
    <dgm:cxn modelId="{EBCC8F1E-57CC-4974-8131-73FACE4B781C}" type="presParOf" srcId="{9429E1F5-0387-4FFC-9DA2-8E3F43C503C7}" destId="{4CC18E7F-AEA1-4BC8-80E9-E005CFF13E83}" srcOrd="0" destOrd="0" presId="urn:microsoft.com/office/officeart/2005/8/layout/process4"/>
    <dgm:cxn modelId="{AE2610AB-3F07-4899-95EE-CB718F966B4F}" type="presParOf" srcId="{9429E1F5-0387-4FFC-9DA2-8E3F43C503C7}" destId="{38D0BEF6-2408-435A-979C-A985B432A67E}" srcOrd="1" destOrd="0" presId="urn:microsoft.com/office/officeart/2005/8/layout/process4"/>
    <dgm:cxn modelId="{E096454E-1F4A-499B-9618-20A992B56DF3}" type="presParOf" srcId="{9429E1F5-0387-4FFC-9DA2-8E3F43C503C7}" destId="{C1E88721-F3B7-4055-99F1-BC0CABC57A6C}" srcOrd="2" destOrd="0" presId="urn:microsoft.com/office/officeart/2005/8/layout/process4"/>
    <dgm:cxn modelId="{931F881E-72C0-4531-B3B3-E0D7F92F2E3E}" type="presParOf" srcId="{C1E88721-F3B7-4055-99F1-BC0CABC57A6C}" destId="{C68291E0-5842-4E24-91CD-A508F933BFAA}" srcOrd="0" destOrd="0" presId="urn:microsoft.com/office/officeart/2005/8/layout/process4"/>
    <dgm:cxn modelId="{4644CCFA-5A3B-44C3-9698-8905BA9B9927}" type="presParOf" srcId="{C1E88721-F3B7-4055-99F1-BC0CABC57A6C}" destId="{190FDBCA-EF73-4F18-B7F0-510665C3CB82}" srcOrd="1" destOrd="0" presId="urn:microsoft.com/office/officeart/2005/8/layout/process4"/>
    <dgm:cxn modelId="{51AC9F93-374B-45AA-8C25-E74EDF89EC67}" type="presParOf" srcId="{C1E88721-F3B7-4055-99F1-BC0CABC57A6C}" destId="{F6A0B65A-E6AF-436D-B52E-F0F1E360227C}" srcOrd="2" destOrd="0" presId="urn:microsoft.com/office/officeart/2005/8/layout/process4"/>
    <dgm:cxn modelId="{53EDABE5-9D62-4DFF-BBCB-314DA76E8CFB}" type="presParOf" srcId="{C1E88721-F3B7-4055-99F1-BC0CABC57A6C}" destId="{A3A29A23-A49C-427B-8A2E-CA5910FA933E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B4AC09-00E1-468C-AF2B-ECB7234E44BB}" type="doc">
      <dgm:prSet loTypeId="urn:microsoft.com/office/officeart/2005/8/layout/vList6" loCatId="process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4D7A07C-C05A-4475-827E-7927301E0905}">
      <dgm:prSet/>
      <dgm:spPr/>
      <dgm:t>
        <a:bodyPr/>
        <a:lstStyle/>
        <a:p>
          <a:r>
            <a:rPr lang="cs-CZ" dirty="0" smtClean="0"/>
            <a:t>Definice lokality</a:t>
          </a:r>
          <a:endParaRPr lang="cs-CZ" dirty="0"/>
        </a:p>
      </dgm:t>
    </dgm:pt>
    <dgm:pt modelId="{BCF7DD9A-8EA6-4C52-96D2-C6FDC72628BF}" type="parTrans" cxnId="{2A204F12-34AB-4238-B05B-35A83E46362D}">
      <dgm:prSet/>
      <dgm:spPr/>
      <dgm:t>
        <a:bodyPr/>
        <a:lstStyle/>
        <a:p>
          <a:endParaRPr lang="cs-CZ"/>
        </a:p>
      </dgm:t>
    </dgm:pt>
    <dgm:pt modelId="{9CF76448-3CC4-4275-8502-6258FA551E4F}" type="sibTrans" cxnId="{2A204F12-34AB-4238-B05B-35A83E46362D}">
      <dgm:prSet/>
      <dgm:spPr/>
      <dgm:t>
        <a:bodyPr/>
        <a:lstStyle/>
        <a:p>
          <a:endParaRPr lang="cs-CZ"/>
        </a:p>
      </dgm:t>
    </dgm:pt>
    <dgm:pt modelId="{75A48D64-40E2-473B-87AA-E290AFD07752}">
      <dgm:prSet/>
      <dgm:spPr/>
      <dgm:t>
        <a:bodyPr/>
        <a:lstStyle/>
        <a:p>
          <a:r>
            <a:rPr lang="cs-CZ" smtClean="0"/>
            <a:t>Měření výčetní tloušťky</a:t>
          </a:r>
          <a:endParaRPr lang="cs-CZ" dirty="0"/>
        </a:p>
      </dgm:t>
    </dgm:pt>
    <dgm:pt modelId="{10433730-6388-4EC8-9040-7A88E2521120}" type="parTrans" cxnId="{A59C98FE-2844-449F-978E-724DA528749C}">
      <dgm:prSet/>
      <dgm:spPr/>
      <dgm:t>
        <a:bodyPr/>
        <a:lstStyle/>
        <a:p>
          <a:endParaRPr lang="cs-CZ"/>
        </a:p>
      </dgm:t>
    </dgm:pt>
    <dgm:pt modelId="{72A2AE12-3DC0-41AA-924E-4091862AF3AC}" type="sibTrans" cxnId="{A59C98FE-2844-449F-978E-724DA528749C}">
      <dgm:prSet/>
      <dgm:spPr/>
      <dgm:t>
        <a:bodyPr/>
        <a:lstStyle/>
        <a:p>
          <a:endParaRPr lang="cs-CZ"/>
        </a:p>
      </dgm:t>
    </dgm:pt>
    <dgm:pt modelId="{A3E55138-31DF-4D8A-B2CE-2DCA80BDFA4C}">
      <dgm:prSet/>
      <dgm:spPr/>
      <dgm:t>
        <a:bodyPr/>
        <a:lstStyle/>
        <a:p>
          <a:r>
            <a:rPr lang="cs-CZ" dirty="0" smtClean="0"/>
            <a:t>Registrační průměrka s 1 cm stupnicí</a:t>
          </a:r>
          <a:endParaRPr lang="cs-CZ" dirty="0"/>
        </a:p>
      </dgm:t>
    </dgm:pt>
    <dgm:pt modelId="{E2623C8B-BB66-40B5-AF4B-CE207FC02A9E}" type="parTrans" cxnId="{4B482A19-CA77-407F-96A7-5BF1353973EA}">
      <dgm:prSet/>
      <dgm:spPr/>
      <dgm:t>
        <a:bodyPr/>
        <a:lstStyle/>
        <a:p>
          <a:endParaRPr lang="cs-CZ"/>
        </a:p>
      </dgm:t>
    </dgm:pt>
    <dgm:pt modelId="{BD109AC7-ED87-4F1E-A16C-8F0BE0856296}" type="sibTrans" cxnId="{4B482A19-CA77-407F-96A7-5BF1353973EA}">
      <dgm:prSet/>
      <dgm:spPr/>
      <dgm:t>
        <a:bodyPr/>
        <a:lstStyle/>
        <a:p>
          <a:endParaRPr lang="cs-CZ"/>
        </a:p>
      </dgm:t>
    </dgm:pt>
    <dgm:pt modelId="{EB218F70-2FCF-4189-9FA4-2FA883C6A1D2}">
      <dgm:prSet/>
      <dgm:spPr/>
      <dgm:t>
        <a:bodyPr/>
        <a:lstStyle/>
        <a:p>
          <a:r>
            <a:rPr lang="cs-CZ" dirty="0" smtClean="0"/>
            <a:t>Měření výškových charakteristik  </a:t>
          </a:r>
          <a:endParaRPr lang="cs-CZ" dirty="0"/>
        </a:p>
      </dgm:t>
    </dgm:pt>
    <dgm:pt modelId="{25F21782-7C72-4F0A-920C-95AE9A892CC5}" type="parTrans" cxnId="{091BFA19-11CB-47B8-B316-190960AFBB33}">
      <dgm:prSet/>
      <dgm:spPr/>
      <dgm:t>
        <a:bodyPr/>
        <a:lstStyle/>
        <a:p>
          <a:endParaRPr lang="cs-CZ"/>
        </a:p>
      </dgm:t>
    </dgm:pt>
    <dgm:pt modelId="{89482A55-1F17-4F3D-B3B5-DE69BE36884A}" type="sibTrans" cxnId="{091BFA19-11CB-47B8-B316-190960AFBB33}">
      <dgm:prSet/>
      <dgm:spPr/>
      <dgm:t>
        <a:bodyPr/>
        <a:lstStyle/>
        <a:p>
          <a:endParaRPr lang="cs-CZ"/>
        </a:p>
      </dgm:t>
    </dgm:pt>
    <dgm:pt modelId="{F98B6C5F-4DAD-4117-B487-0D9ACB2B5E3F}">
      <dgm:prSet/>
      <dgm:spPr/>
      <dgm:t>
        <a:bodyPr/>
        <a:lstStyle/>
        <a:p>
          <a:r>
            <a:rPr lang="cs-CZ" dirty="0" err="1" smtClean="0"/>
            <a:t>Suunto</a:t>
          </a:r>
          <a:r>
            <a:rPr lang="cs-CZ" dirty="0" smtClean="0"/>
            <a:t>, HEC, Vertex, </a:t>
          </a:r>
          <a:r>
            <a:rPr lang="cs-CZ" dirty="0" err="1" smtClean="0"/>
            <a:t>LaserVertex</a:t>
          </a:r>
          <a:endParaRPr lang="cs-CZ" dirty="0"/>
        </a:p>
      </dgm:t>
    </dgm:pt>
    <dgm:pt modelId="{039D2181-C9EB-4B5A-ADF4-E34806AACD00}" type="parTrans" cxnId="{084330F5-10B1-45ED-B4B5-57947D04E2F4}">
      <dgm:prSet/>
      <dgm:spPr/>
      <dgm:t>
        <a:bodyPr/>
        <a:lstStyle/>
        <a:p>
          <a:endParaRPr lang="cs-CZ"/>
        </a:p>
      </dgm:t>
    </dgm:pt>
    <dgm:pt modelId="{C58D2A02-5EC4-435C-9D89-6EE36A16B961}" type="sibTrans" cxnId="{084330F5-10B1-45ED-B4B5-57947D04E2F4}">
      <dgm:prSet/>
      <dgm:spPr/>
      <dgm:t>
        <a:bodyPr/>
        <a:lstStyle/>
        <a:p>
          <a:endParaRPr lang="cs-CZ"/>
        </a:p>
      </dgm:t>
    </dgm:pt>
    <dgm:pt modelId="{BD3DABB9-A089-4A57-AED5-656EB868447C}">
      <dgm:prSet/>
      <dgm:spPr/>
      <dgm:t>
        <a:bodyPr/>
        <a:lstStyle/>
        <a:p>
          <a:r>
            <a:rPr lang="cs-CZ" dirty="0" smtClean="0"/>
            <a:t>Dálkoměrné zařízení – </a:t>
          </a:r>
          <a:r>
            <a:rPr lang="cs-CZ" dirty="0" err="1" smtClean="0"/>
            <a:t>Leica</a:t>
          </a:r>
          <a:r>
            <a:rPr lang="cs-CZ" dirty="0" smtClean="0"/>
            <a:t>, Bosch, Canon – s přesností do 0,5m</a:t>
          </a:r>
        </a:p>
      </dgm:t>
    </dgm:pt>
    <dgm:pt modelId="{8BD685D3-E522-40FD-A467-7A44D66E0E37}" type="parTrans" cxnId="{72EB5199-5336-4230-B90A-313FE67F11AC}">
      <dgm:prSet/>
      <dgm:spPr/>
      <dgm:t>
        <a:bodyPr/>
        <a:lstStyle/>
        <a:p>
          <a:endParaRPr lang="cs-CZ"/>
        </a:p>
      </dgm:t>
    </dgm:pt>
    <dgm:pt modelId="{CD3BD5F3-4F0A-45BB-960B-FF2D0D48D1F2}" type="sibTrans" cxnId="{72EB5199-5336-4230-B90A-313FE67F11AC}">
      <dgm:prSet/>
      <dgm:spPr/>
      <dgm:t>
        <a:bodyPr/>
        <a:lstStyle/>
        <a:p>
          <a:endParaRPr lang="cs-CZ"/>
        </a:p>
      </dgm:t>
    </dgm:pt>
    <dgm:pt modelId="{FE7049B7-1D0C-4967-9FEB-EFED45254187}">
      <dgm:prSet/>
      <dgm:spPr/>
      <dgm:t>
        <a:bodyPr/>
        <a:lstStyle/>
        <a:p>
          <a:r>
            <a:rPr lang="cs-CZ" smtClean="0"/>
            <a:t>Zjištění typického tvaru kmene</a:t>
          </a:r>
          <a:endParaRPr lang="cs-CZ" dirty="0"/>
        </a:p>
      </dgm:t>
    </dgm:pt>
    <dgm:pt modelId="{5FF67732-ADD8-480F-AB27-52B27D5A3EA2}" type="parTrans" cxnId="{0AF74AE0-B516-44BE-AFA3-230FA90FD240}">
      <dgm:prSet/>
      <dgm:spPr/>
      <dgm:t>
        <a:bodyPr/>
        <a:lstStyle/>
        <a:p>
          <a:endParaRPr lang="cs-CZ"/>
        </a:p>
      </dgm:t>
    </dgm:pt>
    <dgm:pt modelId="{75409141-CEAD-4FE5-8FDE-04B1B4F94768}" type="sibTrans" cxnId="{0AF74AE0-B516-44BE-AFA3-230FA90FD240}">
      <dgm:prSet/>
      <dgm:spPr/>
      <dgm:t>
        <a:bodyPr/>
        <a:lstStyle/>
        <a:p>
          <a:endParaRPr lang="cs-CZ"/>
        </a:p>
      </dgm:t>
    </dgm:pt>
    <dgm:pt modelId="{3D544F44-E343-4B37-9D42-0D855B0552B9}">
      <dgm:prSet/>
      <dgm:spPr/>
      <dgm:t>
        <a:bodyPr/>
        <a:lstStyle/>
        <a:p>
          <a:r>
            <a:rPr lang="cs-CZ" dirty="0" smtClean="0"/>
            <a:t>Digitální fotoaparát – rozlišení nad 4MPx</a:t>
          </a:r>
          <a:endParaRPr lang="cs-CZ" dirty="0"/>
        </a:p>
      </dgm:t>
    </dgm:pt>
    <dgm:pt modelId="{6D757E69-FF1C-4ACB-ACFC-D056F5679ACF}" type="parTrans" cxnId="{6A44EE4C-79FE-4D48-B2FB-B686AD7C99EC}">
      <dgm:prSet/>
      <dgm:spPr/>
      <dgm:t>
        <a:bodyPr/>
        <a:lstStyle/>
        <a:p>
          <a:endParaRPr lang="cs-CZ"/>
        </a:p>
      </dgm:t>
    </dgm:pt>
    <dgm:pt modelId="{2571C9F4-F5D6-4E8D-9C4E-07E6B8CBE623}" type="sibTrans" cxnId="{6A44EE4C-79FE-4D48-B2FB-B686AD7C99EC}">
      <dgm:prSet/>
      <dgm:spPr/>
      <dgm:t>
        <a:bodyPr/>
        <a:lstStyle/>
        <a:p>
          <a:endParaRPr lang="cs-CZ"/>
        </a:p>
      </dgm:t>
    </dgm:pt>
    <dgm:pt modelId="{D93E129B-DDBC-4F30-BC74-0F3F97FBBE17}">
      <dgm:prSet/>
      <dgm:spPr/>
      <dgm:t>
        <a:bodyPr/>
        <a:lstStyle/>
        <a:p>
          <a:r>
            <a:rPr lang="cs-CZ" dirty="0" smtClean="0"/>
            <a:t>Záznam měřených hodnot</a:t>
          </a:r>
          <a:endParaRPr lang="cs-CZ" dirty="0"/>
        </a:p>
      </dgm:t>
    </dgm:pt>
    <dgm:pt modelId="{1E167957-BDCB-4B0F-9153-4DECFC0D6C96}" type="parTrans" cxnId="{7E172CAC-7C70-4A48-8426-C4B54D517252}">
      <dgm:prSet/>
      <dgm:spPr/>
      <dgm:t>
        <a:bodyPr/>
        <a:lstStyle/>
        <a:p>
          <a:endParaRPr lang="cs-CZ"/>
        </a:p>
      </dgm:t>
    </dgm:pt>
    <dgm:pt modelId="{7820B445-EE71-4B5C-B02E-BBD4FB20DB1E}" type="sibTrans" cxnId="{7E172CAC-7C70-4A48-8426-C4B54D517252}">
      <dgm:prSet/>
      <dgm:spPr/>
      <dgm:t>
        <a:bodyPr/>
        <a:lstStyle/>
        <a:p>
          <a:endParaRPr lang="cs-CZ"/>
        </a:p>
      </dgm:t>
    </dgm:pt>
    <dgm:pt modelId="{FC0A58E3-FACF-48D7-8813-CCD5CD2D7474}">
      <dgm:prSet/>
      <dgm:spPr/>
      <dgm:t>
        <a:bodyPr/>
        <a:lstStyle/>
        <a:p>
          <a:r>
            <a:rPr lang="cs-CZ" dirty="0" smtClean="0"/>
            <a:t>Mapové podklady – letecké snímky, lesnická mapa </a:t>
          </a:r>
          <a:endParaRPr lang="cs-CZ" dirty="0"/>
        </a:p>
      </dgm:t>
    </dgm:pt>
    <dgm:pt modelId="{AD5E104E-592B-485D-9826-12A129331F34}" type="parTrans" cxnId="{7014C7C9-B50D-414B-A27B-4F820B080C16}">
      <dgm:prSet/>
      <dgm:spPr/>
      <dgm:t>
        <a:bodyPr/>
        <a:lstStyle/>
        <a:p>
          <a:endParaRPr lang="cs-CZ"/>
        </a:p>
      </dgm:t>
    </dgm:pt>
    <dgm:pt modelId="{2F3D092E-9B9D-4D2E-BE31-EBE7856B362D}" type="sibTrans" cxnId="{7014C7C9-B50D-414B-A27B-4F820B080C16}">
      <dgm:prSet/>
      <dgm:spPr/>
      <dgm:t>
        <a:bodyPr/>
        <a:lstStyle/>
        <a:p>
          <a:endParaRPr lang="cs-CZ"/>
        </a:p>
      </dgm:t>
    </dgm:pt>
    <dgm:pt modelId="{01DD7D8C-D47C-4657-98B6-F30F14244EBB}">
      <dgm:prSet/>
      <dgm:spPr/>
      <dgm:t>
        <a:bodyPr/>
        <a:lstStyle/>
        <a:p>
          <a:r>
            <a:rPr lang="cs-CZ" dirty="0" smtClean="0"/>
            <a:t>GIS – mapovací systémy – Topol Mobile, </a:t>
          </a:r>
          <a:endParaRPr lang="cs-CZ" dirty="0"/>
        </a:p>
      </dgm:t>
    </dgm:pt>
    <dgm:pt modelId="{BF05FC8C-14A6-4D05-A6BA-957DCA00A1AC}" type="parTrans" cxnId="{2E88360F-7F16-4CE1-B36F-16AB3930D2A1}">
      <dgm:prSet/>
      <dgm:spPr/>
      <dgm:t>
        <a:bodyPr/>
        <a:lstStyle/>
        <a:p>
          <a:endParaRPr lang="cs-CZ"/>
        </a:p>
      </dgm:t>
    </dgm:pt>
    <dgm:pt modelId="{C22D8C57-C45F-475C-8522-EA261937AD16}" type="sibTrans" cxnId="{2E88360F-7F16-4CE1-B36F-16AB3930D2A1}">
      <dgm:prSet/>
      <dgm:spPr/>
      <dgm:t>
        <a:bodyPr/>
        <a:lstStyle/>
        <a:p>
          <a:endParaRPr lang="cs-CZ"/>
        </a:p>
      </dgm:t>
    </dgm:pt>
    <dgm:pt modelId="{654545E0-1604-4374-BD67-3346B62977C9}">
      <dgm:prSet/>
      <dgm:spPr/>
      <dgm:t>
        <a:bodyPr/>
        <a:lstStyle/>
        <a:p>
          <a:r>
            <a:rPr lang="cs-CZ" dirty="0" smtClean="0"/>
            <a:t>GPS – určení polohy – dostupné v mobilech, nebo v navigacích</a:t>
          </a:r>
          <a:endParaRPr lang="cs-CZ" dirty="0"/>
        </a:p>
      </dgm:t>
    </dgm:pt>
    <dgm:pt modelId="{BC3ED8F8-D2F8-4CAD-937D-C2CCD82DBEE5}" type="parTrans" cxnId="{2DE7B586-4FAF-45BC-BC54-D1E2F02CAA16}">
      <dgm:prSet/>
      <dgm:spPr/>
      <dgm:t>
        <a:bodyPr/>
        <a:lstStyle/>
        <a:p>
          <a:endParaRPr lang="cs-CZ"/>
        </a:p>
      </dgm:t>
    </dgm:pt>
    <dgm:pt modelId="{BA77C533-2171-4928-9B42-B30BF88803CA}" type="sibTrans" cxnId="{2DE7B586-4FAF-45BC-BC54-D1E2F02CAA16}">
      <dgm:prSet/>
      <dgm:spPr/>
      <dgm:t>
        <a:bodyPr/>
        <a:lstStyle/>
        <a:p>
          <a:endParaRPr lang="cs-CZ"/>
        </a:p>
      </dgm:t>
    </dgm:pt>
    <dgm:pt modelId="{6FAEAD86-B7CA-4D06-9A79-9CAEC474C1DA}">
      <dgm:prSet/>
      <dgm:spPr/>
      <dgm:t>
        <a:bodyPr/>
        <a:lstStyle/>
        <a:p>
          <a:r>
            <a:rPr lang="cs-CZ" dirty="0" smtClean="0"/>
            <a:t>Průměrka jednoduchá – </a:t>
          </a:r>
          <a:r>
            <a:rPr lang="cs-CZ" dirty="0" err="1" smtClean="0"/>
            <a:t>tl</a:t>
          </a:r>
          <a:r>
            <a:rPr lang="cs-CZ" dirty="0" smtClean="0"/>
            <a:t>. Interval 1cm.</a:t>
          </a:r>
          <a:endParaRPr lang="cs-CZ" dirty="0"/>
        </a:p>
      </dgm:t>
    </dgm:pt>
    <dgm:pt modelId="{CF77AE51-DF73-47DB-BFD9-E0DD6F6CC6AE}" type="parTrans" cxnId="{2A4D8BF3-3CBE-4596-836B-685D0027F4FB}">
      <dgm:prSet/>
      <dgm:spPr/>
      <dgm:t>
        <a:bodyPr/>
        <a:lstStyle/>
        <a:p>
          <a:endParaRPr lang="cs-CZ"/>
        </a:p>
      </dgm:t>
    </dgm:pt>
    <dgm:pt modelId="{BEF06182-881C-44E5-8A48-6C60DEE2599E}" type="sibTrans" cxnId="{2A4D8BF3-3CBE-4596-836B-685D0027F4FB}">
      <dgm:prSet/>
      <dgm:spPr/>
      <dgm:t>
        <a:bodyPr/>
        <a:lstStyle/>
        <a:p>
          <a:endParaRPr lang="cs-CZ"/>
        </a:p>
      </dgm:t>
    </dgm:pt>
    <dgm:pt modelId="{20A5FE32-5466-4100-9D36-29E676D6F611}">
      <dgm:prSet/>
      <dgm:spPr/>
      <dgm:t>
        <a:bodyPr/>
        <a:lstStyle/>
        <a:p>
          <a:r>
            <a:rPr lang="cs-CZ" dirty="0" smtClean="0"/>
            <a:t>Obvodové měřidlo</a:t>
          </a:r>
          <a:endParaRPr lang="cs-CZ" dirty="0"/>
        </a:p>
      </dgm:t>
    </dgm:pt>
    <dgm:pt modelId="{D02DADAB-A58B-40F2-BFE7-93AC61C42716}" type="parTrans" cxnId="{C59621B1-B773-4541-8100-915CD798B5EA}">
      <dgm:prSet/>
      <dgm:spPr/>
      <dgm:t>
        <a:bodyPr/>
        <a:lstStyle/>
        <a:p>
          <a:endParaRPr lang="cs-CZ"/>
        </a:p>
      </dgm:t>
    </dgm:pt>
    <dgm:pt modelId="{89DF26F6-5444-4230-B1DD-8F36A5E63EB7}" type="sibTrans" cxnId="{C59621B1-B773-4541-8100-915CD798B5EA}">
      <dgm:prSet/>
      <dgm:spPr/>
      <dgm:t>
        <a:bodyPr/>
        <a:lstStyle/>
        <a:p>
          <a:endParaRPr lang="cs-CZ"/>
        </a:p>
      </dgm:t>
    </dgm:pt>
    <dgm:pt modelId="{BCBEDAA4-41C1-429A-9841-7B7BBC60BA40}">
      <dgm:prSet/>
      <dgm:spPr/>
      <dgm:t>
        <a:bodyPr/>
        <a:lstStyle/>
        <a:p>
          <a:r>
            <a:rPr lang="cs-CZ" dirty="0" err="1" smtClean="0"/>
            <a:t>DendroScaner</a:t>
          </a:r>
          <a:r>
            <a:rPr lang="cs-CZ" dirty="0" smtClean="0"/>
            <a:t> – měření výšky z fotografie</a:t>
          </a:r>
        </a:p>
      </dgm:t>
    </dgm:pt>
    <dgm:pt modelId="{D1055067-2329-40CF-9037-654A37F2FBB3}" type="parTrans" cxnId="{28282905-00B8-442D-A04C-AEAB4CCADF07}">
      <dgm:prSet/>
      <dgm:spPr/>
      <dgm:t>
        <a:bodyPr/>
        <a:lstStyle/>
        <a:p>
          <a:endParaRPr lang="cs-CZ"/>
        </a:p>
      </dgm:t>
    </dgm:pt>
    <dgm:pt modelId="{39311A40-C708-404E-9ADD-663995B2F51A}" type="sibTrans" cxnId="{28282905-00B8-442D-A04C-AEAB4CCADF07}">
      <dgm:prSet/>
      <dgm:spPr/>
      <dgm:t>
        <a:bodyPr/>
        <a:lstStyle/>
        <a:p>
          <a:endParaRPr lang="cs-CZ"/>
        </a:p>
      </dgm:t>
    </dgm:pt>
    <dgm:pt modelId="{FD68480E-C426-4A99-8F80-6989A940BF78}">
      <dgm:prSet/>
      <dgm:spPr/>
      <dgm:t>
        <a:bodyPr/>
        <a:lstStyle/>
        <a:p>
          <a:r>
            <a:rPr lang="cs-CZ" dirty="0" smtClean="0"/>
            <a:t>Optické dendrometry</a:t>
          </a:r>
          <a:endParaRPr lang="cs-CZ" dirty="0"/>
        </a:p>
      </dgm:t>
    </dgm:pt>
    <dgm:pt modelId="{156955AC-86A0-47A2-AB1C-432777D131CA}" type="parTrans" cxnId="{6216A504-B562-43D3-8200-DF9A39344564}">
      <dgm:prSet/>
      <dgm:spPr/>
      <dgm:t>
        <a:bodyPr/>
        <a:lstStyle/>
        <a:p>
          <a:endParaRPr lang="cs-CZ"/>
        </a:p>
      </dgm:t>
    </dgm:pt>
    <dgm:pt modelId="{FEBC7C66-008B-48C1-A921-351C1DC858E2}" type="sibTrans" cxnId="{6216A504-B562-43D3-8200-DF9A39344564}">
      <dgm:prSet/>
      <dgm:spPr/>
      <dgm:t>
        <a:bodyPr/>
        <a:lstStyle/>
        <a:p>
          <a:endParaRPr lang="cs-CZ"/>
        </a:p>
      </dgm:t>
    </dgm:pt>
    <dgm:pt modelId="{59687EA0-17E0-4C69-A5EB-5AE9719DC72E}">
      <dgm:prSet/>
      <dgm:spPr/>
      <dgm:t>
        <a:bodyPr/>
        <a:lstStyle/>
        <a:p>
          <a:r>
            <a:rPr lang="cs-CZ" dirty="0" smtClean="0"/>
            <a:t>Laserové průměrky</a:t>
          </a:r>
          <a:endParaRPr lang="cs-CZ" dirty="0"/>
        </a:p>
      </dgm:t>
    </dgm:pt>
    <dgm:pt modelId="{2EB35C92-9E97-4A53-8D10-01D16A508C4C}" type="parTrans" cxnId="{53627FEA-D208-4425-BDB6-17E2FA10097E}">
      <dgm:prSet/>
      <dgm:spPr/>
      <dgm:t>
        <a:bodyPr/>
        <a:lstStyle/>
        <a:p>
          <a:endParaRPr lang="cs-CZ"/>
        </a:p>
      </dgm:t>
    </dgm:pt>
    <dgm:pt modelId="{683131E6-0BEE-4880-BB6B-135D2B850583}" type="sibTrans" cxnId="{53627FEA-D208-4425-BDB6-17E2FA10097E}">
      <dgm:prSet/>
      <dgm:spPr/>
      <dgm:t>
        <a:bodyPr/>
        <a:lstStyle/>
        <a:p>
          <a:endParaRPr lang="cs-CZ"/>
        </a:p>
      </dgm:t>
    </dgm:pt>
    <dgm:pt modelId="{7ADCF42E-9951-4148-B129-44E36CA21705}">
      <dgm:prSet/>
      <dgm:spPr/>
      <dgm:t>
        <a:bodyPr/>
        <a:lstStyle/>
        <a:p>
          <a:r>
            <a:rPr lang="cs-CZ" dirty="0" smtClean="0"/>
            <a:t>Zápisníky - ruční zápis,</a:t>
          </a:r>
          <a:endParaRPr lang="cs-CZ" dirty="0"/>
        </a:p>
      </dgm:t>
    </dgm:pt>
    <dgm:pt modelId="{4B43FFD4-41B1-4359-A942-20461345B4F0}" type="parTrans" cxnId="{CA926EAE-87BF-4669-8197-D06DB514C86B}">
      <dgm:prSet/>
      <dgm:spPr/>
      <dgm:t>
        <a:bodyPr/>
        <a:lstStyle/>
        <a:p>
          <a:endParaRPr lang="cs-CZ"/>
        </a:p>
      </dgm:t>
    </dgm:pt>
    <dgm:pt modelId="{05D6A44F-3B83-4A58-9145-103680F5AC75}" type="sibTrans" cxnId="{CA926EAE-87BF-4669-8197-D06DB514C86B}">
      <dgm:prSet/>
      <dgm:spPr/>
      <dgm:t>
        <a:bodyPr/>
        <a:lstStyle/>
        <a:p>
          <a:endParaRPr lang="cs-CZ"/>
        </a:p>
      </dgm:t>
    </dgm:pt>
    <dgm:pt modelId="{EB478629-523A-44D6-A619-9F09FF6BDA91}">
      <dgm:prSet/>
      <dgm:spPr/>
      <dgm:t>
        <a:bodyPr/>
        <a:lstStyle/>
        <a:p>
          <a:r>
            <a:rPr lang="cs-CZ" dirty="0" smtClean="0"/>
            <a:t>Terénní počítače</a:t>
          </a:r>
          <a:endParaRPr lang="cs-CZ" dirty="0"/>
        </a:p>
      </dgm:t>
    </dgm:pt>
    <dgm:pt modelId="{E8B4FD5D-D01C-4DA3-A3C2-F12568CE079E}" type="parTrans" cxnId="{B6D06B00-8769-4033-A2D4-48344C85D766}">
      <dgm:prSet/>
      <dgm:spPr/>
      <dgm:t>
        <a:bodyPr/>
        <a:lstStyle/>
        <a:p>
          <a:endParaRPr lang="cs-CZ"/>
        </a:p>
      </dgm:t>
    </dgm:pt>
    <dgm:pt modelId="{096CB952-7B9C-48B3-916E-D4862BBE3986}" type="sibTrans" cxnId="{B6D06B00-8769-4033-A2D4-48344C85D766}">
      <dgm:prSet/>
      <dgm:spPr/>
      <dgm:t>
        <a:bodyPr/>
        <a:lstStyle/>
        <a:p>
          <a:endParaRPr lang="cs-CZ"/>
        </a:p>
      </dgm:t>
    </dgm:pt>
    <dgm:pt modelId="{BE1FAAE5-1661-4FA8-A551-61A35BD25212}">
      <dgm:prSet/>
      <dgm:spPr/>
      <dgm:t>
        <a:bodyPr/>
        <a:lstStyle/>
        <a:p>
          <a:r>
            <a:rPr lang="cs-CZ" dirty="0" smtClean="0"/>
            <a:t>Automatický přenos dat na server</a:t>
          </a:r>
          <a:endParaRPr lang="cs-CZ" dirty="0"/>
        </a:p>
      </dgm:t>
    </dgm:pt>
    <dgm:pt modelId="{D287961F-B3A3-47A5-AE29-7E2E4D8FD2A2}" type="parTrans" cxnId="{822470CD-09F0-4CD8-A389-2F0BB96E3327}">
      <dgm:prSet/>
      <dgm:spPr/>
      <dgm:t>
        <a:bodyPr/>
        <a:lstStyle/>
        <a:p>
          <a:endParaRPr lang="cs-CZ"/>
        </a:p>
      </dgm:t>
    </dgm:pt>
    <dgm:pt modelId="{D5FF29D9-0A92-4587-9CE4-EED65A772A59}" type="sibTrans" cxnId="{822470CD-09F0-4CD8-A389-2F0BB96E3327}">
      <dgm:prSet/>
      <dgm:spPr/>
      <dgm:t>
        <a:bodyPr/>
        <a:lstStyle/>
        <a:p>
          <a:endParaRPr lang="cs-CZ"/>
        </a:p>
      </dgm:t>
    </dgm:pt>
    <dgm:pt modelId="{1A6D6B2B-2BA1-4965-87CC-D8248B42A1DE}">
      <dgm:prSet/>
      <dgm:spPr/>
      <dgm:t>
        <a:bodyPr/>
        <a:lstStyle/>
        <a:p>
          <a:r>
            <a:rPr lang="cs-CZ" dirty="0" smtClean="0"/>
            <a:t>Sprej, vyznačovací pásky, křída</a:t>
          </a:r>
          <a:endParaRPr lang="cs-CZ" dirty="0"/>
        </a:p>
      </dgm:t>
    </dgm:pt>
    <dgm:pt modelId="{CC1F92D9-B21C-42F8-9CBA-E3C236497BB8}" type="parTrans" cxnId="{818AE535-5B23-4004-BC82-17C96F7AED39}">
      <dgm:prSet/>
      <dgm:spPr/>
      <dgm:t>
        <a:bodyPr/>
        <a:lstStyle/>
        <a:p>
          <a:endParaRPr lang="cs-CZ"/>
        </a:p>
      </dgm:t>
    </dgm:pt>
    <dgm:pt modelId="{F3072FD3-8081-4D88-84FA-D4F71DFB9C07}" type="sibTrans" cxnId="{818AE535-5B23-4004-BC82-17C96F7AED39}">
      <dgm:prSet/>
      <dgm:spPr/>
      <dgm:t>
        <a:bodyPr/>
        <a:lstStyle/>
        <a:p>
          <a:endParaRPr lang="cs-CZ"/>
        </a:p>
      </dgm:t>
    </dgm:pt>
    <dgm:pt modelId="{F8716E91-845B-490A-8567-614AB37F2D7A}" type="pres">
      <dgm:prSet presAssocID="{EEB4AC09-00E1-468C-AF2B-ECB7234E44B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CD84E8F-F0CE-49D4-9560-91441A3A5B29}" type="pres">
      <dgm:prSet presAssocID="{54D7A07C-C05A-4475-827E-7927301E0905}" presName="linNode" presStyleCnt="0"/>
      <dgm:spPr/>
    </dgm:pt>
    <dgm:pt modelId="{F5D3F2A7-D15B-4BA8-A36C-7965436D3614}" type="pres">
      <dgm:prSet presAssocID="{54D7A07C-C05A-4475-827E-7927301E0905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11F439-7E52-4AD7-9DFF-F1747715DD17}" type="pres">
      <dgm:prSet presAssocID="{54D7A07C-C05A-4475-827E-7927301E0905}" presName="childShp" presStyleLbl="bgAccFollowNode1" presStyleIdx="0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FD3386DA-A8C1-4902-B4AE-BB7C6FF971D2}" type="pres">
      <dgm:prSet presAssocID="{9CF76448-3CC4-4275-8502-6258FA551E4F}" presName="spacing" presStyleCnt="0"/>
      <dgm:spPr/>
    </dgm:pt>
    <dgm:pt modelId="{EF9ADFEC-21C0-4C83-97FF-D6558FA953F1}" type="pres">
      <dgm:prSet presAssocID="{75A48D64-40E2-473B-87AA-E290AFD07752}" presName="linNode" presStyleCnt="0"/>
      <dgm:spPr/>
    </dgm:pt>
    <dgm:pt modelId="{2EB05CEB-0C29-4F20-B788-1A4B71E32442}" type="pres">
      <dgm:prSet presAssocID="{75A48D64-40E2-473B-87AA-E290AFD07752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BD5F3B-6DC8-4CEE-A56A-29A85C193A5E}" type="pres">
      <dgm:prSet presAssocID="{75A48D64-40E2-473B-87AA-E290AFD07752}" presName="childShp" presStyleLbl="bgAccFollowNode1" presStyleIdx="1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93825719-C2D9-4293-A155-C6DBB5CC4618}" type="pres">
      <dgm:prSet presAssocID="{72A2AE12-3DC0-41AA-924E-4091862AF3AC}" presName="spacing" presStyleCnt="0"/>
      <dgm:spPr/>
    </dgm:pt>
    <dgm:pt modelId="{E1233948-B2EA-40FC-8EBA-139A9AA470B6}" type="pres">
      <dgm:prSet presAssocID="{EB218F70-2FCF-4189-9FA4-2FA883C6A1D2}" presName="linNode" presStyleCnt="0"/>
      <dgm:spPr/>
    </dgm:pt>
    <dgm:pt modelId="{3BEFB379-8B44-46B9-BA99-22F8936E682A}" type="pres">
      <dgm:prSet presAssocID="{EB218F70-2FCF-4189-9FA4-2FA883C6A1D2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DDABF4-636B-4C49-AB0E-AA75D27A4B8A}" type="pres">
      <dgm:prSet presAssocID="{EB218F70-2FCF-4189-9FA4-2FA883C6A1D2}" presName="childShp" presStyleLbl="bgAccFollowNode1" presStyleIdx="2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09D63961-AD5E-42CA-9EAF-E722CE258FC1}" type="pres">
      <dgm:prSet presAssocID="{89482A55-1F17-4F3D-B3B5-DE69BE36884A}" presName="spacing" presStyleCnt="0"/>
      <dgm:spPr/>
    </dgm:pt>
    <dgm:pt modelId="{10B585BC-16E5-4518-B7B9-8154AD19B4D9}" type="pres">
      <dgm:prSet presAssocID="{FE7049B7-1D0C-4967-9FEB-EFED45254187}" presName="linNode" presStyleCnt="0"/>
      <dgm:spPr/>
    </dgm:pt>
    <dgm:pt modelId="{1F2D3EE9-DE05-414A-9BF0-80290AF31C55}" type="pres">
      <dgm:prSet presAssocID="{FE7049B7-1D0C-4967-9FEB-EFED45254187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104FC4-1C76-42B6-8938-8691274F073F}" type="pres">
      <dgm:prSet presAssocID="{FE7049B7-1D0C-4967-9FEB-EFED45254187}" presName="childShp" presStyleLbl="bgAccFollowNode1" presStyleIdx="3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  <dgm:pt modelId="{4316163C-E432-43CD-B3FD-BAC56210FF3A}" type="pres">
      <dgm:prSet presAssocID="{75409141-CEAD-4FE5-8FDE-04B1B4F94768}" presName="spacing" presStyleCnt="0"/>
      <dgm:spPr/>
    </dgm:pt>
    <dgm:pt modelId="{D9B41881-AA21-4C65-889E-1539BE7E767E}" type="pres">
      <dgm:prSet presAssocID="{D93E129B-DDBC-4F30-BC74-0F3F97FBBE17}" presName="linNode" presStyleCnt="0"/>
      <dgm:spPr/>
    </dgm:pt>
    <dgm:pt modelId="{70CE04E8-296F-4A4C-ABA2-F21D491C48BD}" type="pres">
      <dgm:prSet presAssocID="{D93E129B-DDBC-4F30-BC74-0F3F97FBBE17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DD4353-2880-4A97-93F6-623BB7B077A6}" type="pres">
      <dgm:prSet presAssocID="{D93E129B-DDBC-4F30-BC74-0F3F97FBBE17}" presName="childShp" presStyleLbl="bgAccFollowNode1" presStyleIdx="4" presStyleCnt="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cs-CZ"/>
        </a:p>
      </dgm:t>
    </dgm:pt>
  </dgm:ptLst>
  <dgm:cxnLst>
    <dgm:cxn modelId="{081D328C-EEB0-4008-8AF7-16BF4054331B}" type="presOf" srcId="{D93E129B-DDBC-4F30-BC74-0F3F97FBBE17}" destId="{70CE04E8-296F-4A4C-ABA2-F21D491C48BD}" srcOrd="0" destOrd="0" presId="urn:microsoft.com/office/officeart/2005/8/layout/vList6"/>
    <dgm:cxn modelId="{A59C98FE-2844-449F-978E-724DA528749C}" srcId="{EEB4AC09-00E1-468C-AF2B-ECB7234E44BB}" destId="{75A48D64-40E2-473B-87AA-E290AFD07752}" srcOrd="1" destOrd="0" parTransId="{10433730-6388-4EC8-9040-7A88E2521120}" sibTransId="{72A2AE12-3DC0-41AA-924E-4091862AF3AC}"/>
    <dgm:cxn modelId="{2DE7B586-4FAF-45BC-BC54-D1E2F02CAA16}" srcId="{54D7A07C-C05A-4475-827E-7927301E0905}" destId="{654545E0-1604-4374-BD67-3346B62977C9}" srcOrd="2" destOrd="0" parTransId="{BC3ED8F8-D2F8-4CAD-937D-C2CCD82DBEE5}" sibTransId="{BA77C533-2171-4928-9B42-B30BF88803CA}"/>
    <dgm:cxn modelId="{4586D1F7-47ED-44FB-8052-D8A4944F5ADA}" type="presOf" srcId="{654545E0-1604-4374-BD67-3346B62977C9}" destId="{2911F439-7E52-4AD7-9DFF-F1747715DD17}" srcOrd="0" destOrd="2" presId="urn:microsoft.com/office/officeart/2005/8/layout/vList6"/>
    <dgm:cxn modelId="{4B482A19-CA77-407F-96A7-5BF1353973EA}" srcId="{75A48D64-40E2-473B-87AA-E290AFD07752}" destId="{A3E55138-31DF-4D8A-B2CE-2DCA80BDFA4C}" srcOrd="2" destOrd="0" parTransId="{E2623C8B-BB66-40B5-AF4B-CE207FC02A9E}" sibTransId="{BD109AC7-ED87-4F1E-A16C-8F0BE0856296}"/>
    <dgm:cxn modelId="{5055FB0A-B9CA-4357-857B-D7A0BE5D3F29}" type="presOf" srcId="{FE7049B7-1D0C-4967-9FEB-EFED45254187}" destId="{1F2D3EE9-DE05-414A-9BF0-80290AF31C55}" srcOrd="0" destOrd="0" presId="urn:microsoft.com/office/officeart/2005/8/layout/vList6"/>
    <dgm:cxn modelId="{B8AE9863-2812-40AE-BF77-98E8A9F79ADB}" type="presOf" srcId="{BE1FAAE5-1661-4FA8-A551-61A35BD25212}" destId="{31DD4353-2880-4A97-93F6-623BB7B077A6}" srcOrd="0" destOrd="2" presId="urn:microsoft.com/office/officeart/2005/8/layout/vList6"/>
    <dgm:cxn modelId="{93D8F2EE-A291-4532-ACBA-0ED85C40819F}" type="presOf" srcId="{01DD7D8C-D47C-4657-98B6-F30F14244EBB}" destId="{2911F439-7E52-4AD7-9DFF-F1747715DD17}" srcOrd="0" destOrd="1" presId="urn:microsoft.com/office/officeart/2005/8/layout/vList6"/>
    <dgm:cxn modelId="{0846D766-38E6-4DDB-A442-75D835AEABA6}" type="presOf" srcId="{F98B6C5F-4DAD-4117-B487-0D9ACB2B5E3F}" destId="{89DDABF4-636B-4C49-AB0E-AA75D27A4B8A}" srcOrd="0" destOrd="0" presId="urn:microsoft.com/office/officeart/2005/8/layout/vList6"/>
    <dgm:cxn modelId="{53627FEA-D208-4425-BDB6-17E2FA10097E}" srcId="{FE7049B7-1D0C-4967-9FEB-EFED45254187}" destId="{59687EA0-17E0-4C69-A5EB-5AE9719DC72E}" srcOrd="2" destOrd="0" parTransId="{2EB35C92-9E97-4A53-8D10-01D16A508C4C}" sibTransId="{683131E6-0BEE-4880-BB6B-135D2B850583}"/>
    <dgm:cxn modelId="{2A4D8BF3-3CBE-4596-836B-685D0027F4FB}" srcId="{75A48D64-40E2-473B-87AA-E290AFD07752}" destId="{6FAEAD86-B7CA-4D06-9A79-9CAEC474C1DA}" srcOrd="0" destOrd="0" parTransId="{CF77AE51-DF73-47DB-BFD9-E0DD6F6CC6AE}" sibTransId="{BEF06182-881C-44E5-8A48-6C60DEE2599E}"/>
    <dgm:cxn modelId="{5690298F-4A82-49D1-8360-7715DFFF6971}" type="presOf" srcId="{EEB4AC09-00E1-468C-AF2B-ECB7234E44BB}" destId="{F8716E91-845B-490A-8567-614AB37F2D7A}" srcOrd="0" destOrd="0" presId="urn:microsoft.com/office/officeart/2005/8/layout/vList6"/>
    <dgm:cxn modelId="{2E88360F-7F16-4CE1-B36F-16AB3930D2A1}" srcId="{54D7A07C-C05A-4475-827E-7927301E0905}" destId="{01DD7D8C-D47C-4657-98B6-F30F14244EBB}" srcOrd="1" destOrd="0" parTransId="{BF05FC8C-14A6-4D05-A6BA-957DCA00A1AC}" sibTransId="{C22D8C57-C45F-475C-8522-EA261937AD16}"/>
    <dgm:cxn modelId="{B7847E85-BB02-4475-83B9-91062AB609A8}" type="presOf" srcId="{FD68480E-C426-4A99-8F80-6989A940BF78}" destId="{32104FC4-1C76-42B6-8938-8691274F073F}" srcOrd="0" destOrd="1" presId="urn:microsoft.com/office/officeart/2005/8/layout/vList6"/>
    <dgm:cxn modelId="{CA926EAE-87BF-4669-8197-D06DB514C86B}" srcId="{D93E129B-DDBC-4F30-BC74-0F3F97FBBE17}" destId="{7ADCF42E-9951-4148-B129-44E36CA21705}" srcOrd="0" destOrd="0" parTransId="{4B43FFD4-41B1-4359-A942-20461345B4F0}" sibTransId="{05D6A44F-3B83-4A58-9145-103680F5AC75}"/>
    <dgm:cxn modelId="{091BFA19-11CB-47B8-B316-190960AFBB33}" srcId="{EEB4AC09-00E1-468C-AF2B-ECB7234E44BB}" destId="{EB218F70-2FCF-4189-9FA4-2FA883C6A1D2}" srcOrd="2" destOrd="0" parTransId="{25F21782-7C72-4F0A-920C-95AE9A892CC5}" sibTransId="{89482A55-1F17-4F3D-B3B5-DE69BE36884A}"/>
    <dgm:cxn modelId="{DD07F858-C114-4D76-96AB-A123F3E2678F}" type="presOf" srcId="{3D544F44-E343-4B37-9D42-0D855B0552B9}" destId="{32104FC4-1C76-42B6-8938-8691274F073F}" srcOrd="0" destOrd="0" presId="urn:microsoft.com/office/officeart/2005/8/layout/vList6"/>
    <dgm:cxn modelId="{B6D06B00-8769-4033-A2D4-48344C85D766}" srcId="{D93E129B-DDBC-4F30-BC74-0F3F97FBBE17}" destId="{EB478629-523A-44D6-A619-9F09FF6BDA91}" srcOrd="1" destOrd="0" parTransId="{E8B4FD5D-D01C-4DA3-A3C2-F12568CE079E}" sibTransId="{096CB952-7B9C-48B3-916E-D4862BBE3986}"/>
    <dgm:cxn modelId="{28282905-00B8-442D-A04C-AEAB4CCADF07}" srcId="{EB218F70-2FCF-4189-9FA4-2FA883C6A1D2}" destId="{BCBEDAA4-41C1-429A-9841-7B7BBC60BA40}" srcOrd="2" destOrd="0" parTransId="{D1055067-2329-40CF-9037-654A37F2FBB3}" sibTransId="{39311A40-C708-404E-9ADD-663995B2F51A}"/>
    <dgm:cxn modelId="{72EB5199-5336-4230-B90A-313FE67F11AC}" srcId="{EB218F70-2FCF-4189-9FA4-2FA883C6A1D2}" destId="{BD3DABB9-A089-4A57-AED5-656EB868447C}" srcOrd="1" destOrd="0" parTransId="{8BD685D3-E522-40FD-A467-7A44D66E0E37}" sibTransId="{CD3BD5F3-4F0A-45BB-960B-FF2D0D48D1F2}"/>
    <dgm:cxn modelId="{D258F71D-D585-40B5-94A5-B6CA695EDB0D}" type="presOf" srcId="{EB478629-523A-44D6-A619-9F09FF6BDA91}" destId="{31DD4353-2880-4A97-93F6-623BB7B077A6}" srcOrd="0" destOrd="1" presId="urn:microsoft.com/office/officeart/2005/8/layout/vList6"/>
    <dgm:cxn modelId="{3BC85F4F-FD52-46A5-8CD1-3E6D974E1A6F}" type="presOf" srcId="{BCBEDAA4-41C1-429A-9841-7B7BBC60BA40}" destId="{89DDABF4-636B-4C49-AB0E-AA75D27A4B8A}" srcOrd="0" destOrd="2" presId="urn:microsoft.com/office/officeart/2005/8/layout/vList6"/>
    <dgm:cxn modelId="{5BB735DF-683B-402C-B298-CA3D4237A553}" type="presOf" srcId="{6FAEAD86-B7CA-4D06-9A79-9CAEC474C1DA}" destId="{D8BD5F3B-6DC8-4CEE-A56A-29A85C193A5E}" srcOrd="0" destOrd="0" presId="urn:microsoft.com/office/officeart/2005/8/layout/vList6"/>
    <dgm:cxn modelId="{0289CC61-9F65-48DF-85F1-1E6091262EC8}" type="presOf" srcId="{BD3DABB9-A089-4A57-AED5-656EB868447C}" destId="{89DDABF4-636B-4C49-AB0E-AA75D27A4B8A}" srcOrd="0" destOrd="1" presId="urn:microsoft.com/office/officeart/2005/8/layout/vList6"/>
    <dgm:cxn modelId="{C7AF0E42-DD30-4CF0-AF9B-9BC02AC98021}" type="presOf" srcId="{20A5FE32-5466-4100-9D36-29E676D6F611}" destId="{D8BD5F3B-6DC8-4CEE-A56A-29A85C193A5E}" srcOrd="0" destOrd="1" presId="urn:microsoft.com/office/officeart/2005/8/layout/vList6"/>
    <dgm:cxn modelId="{822470CD-09F0-4CD8-A389-2F0BB96E3327}" srcId="{D93E129B-DDBC-4F30-BC74-0F3F97FBBE17}" destId="{BE1FAAE5-1661-4FA8-A551-61A35BD25212}" srcOrd="2" destOrd="0" parTransId="{D287961F-B3A3-47A5-AE29-7E2E4D8FD2A2}" sibTransId="{D5FF29D9-0A92-4587-9CE4-EED65A772A59}"/>
    <dgm:cxn modelId="{5B840452-135F-4285-82E0-6E950BF34302}" type="presOf" srcId="{EB218F70-2FCF-4189-9FA4-2FA883C6A1D2}" destId="{3BEFB379-8B44-46B9-BA99-22F8936E682A}" srcOrd="0" destOrd="0" presId="urn:microsoft.com/office/officeart/2005/8/layout/vList6"/>
    <dgm:cxn modelId="{3BDBFC1E-B9F2-4F55-A9F8-977C2C74D9C6}" type="presOf" srcId="{A3E55138-31DF-4D8A-B2CE-2DCA80BDFA4C}" destId="{D8BD5F3B-6DC8-4CEE-A56A-29A85C193A5E}" srcOrd="0" destOrd="2" presId="urn:microsoft.com/office/officeart/2005/8/layout/vList6"/>
    <dgm:cxn modelId="{C4364E85-5E35-486A-B9D6-3085BEA9E1EA}" type="presOf" srcId="{54D7A07C-C05A-4475-827E-7927301E0905}" destId="{F5D3F2A7-D15B-4BA8-A36C-7965436D3614}" srcOrd="0" destOrd="0" presId="urn:microsoft.com/office/officeart/2005/8/layout/vList6"/>
    <dgm:cxn modelId="{0AF74AE0-B516-44BE-AFA3-230FA90FD240}" srcId="{EEB4AC09-00E1-468C-AF2B-ECB7234E44BB}" destId="{FE7049B7-1D0C-4967-9FEB-EFED45254187}" srcOrd="3" destOrd="0" parTransId="{5FF67732-ADD8-480F-AB27-52B27D5A3EA2}" sibTransId="{75409141-CEAD-4FE5-8FDE-04B1B4F94768}"/>
    <dgm:cxn modelId="{5715D649-F45D-4651-97CD-3FD4BDD28888}" type="presOf" srcId="{7ADCF42E-9951-4148-B129-44E36CA21705}" destId="{31DD4353-2880-4A97-93F6-623BB7B077A6}" srcOrd="0" destOrd="0" presId="urn:microsoft.com/office/officeart/2005/8/layout/vList6"/>
    <dgm:cxn modelId="{CFB6FAAA-8DA6-437D-BF3E-CD0970AFBDDA}" type="presOf" srcId="{75A48D64-40E2-473B-87AA-E290AFD07752}" destId="{2EB05CEB-0C29-4F20-B788-1A4B71E32442}" srcOrd="0" destOrd="0" presId="urn:microsoft.com/office/officeart/2005/8/layout/vList6"/>
    <dgm:cxn modelId="{DF748356-821D-42AB-8CB7-4F60E881D70E}" type="presOf" srcId="{FC0A58E3-FACF-48D7-8813-CCD5CD2D7474}" destId="{2911F439-7E52-4AD7-9DFF-F1747715DD17}" srcOrd="0" destOrd="0" presId="urn:microsoft.com/office/officeart/2005/8/layout/vList6"/>
    <dgm:cxn modelId="{818AE535-5B23-4004-BC82-17C96F7AED39}" srcId="{D93E129B-DDBC-4F30-BC74-0F3F97FBBE17}" destId="{1A6D6B2B-2BA1-4965-87CC-D8248B42A1DE}" srcOrd="3" destOrd="0" parTransId="{CC1F92D9-B21C-42F8-9CBA-E3C236497BB8}" sibTransId="{F3072FD3-8081-4D88-84FA-D4F71DFB9C07}"/>
    <dgm:cxn modelId="{85953C1B-1147-43D6-8836-1B06D8612E1A}" type="presOf" srcId="{59687EA0-17E0-4C69-A5EB-5AE9719DC72E}" destId="{32104FC4-1C76-42B6-8938-8691274F073F}" srcOrd="0" destOrd="2" presId="urn:microsoft.com/office/officeart/2005/8/layout/vList6"/>
    <dgm:cxn modelId="{6A44EE4C-79FE-4D48-B2FB-B686AD7C99EC}" srcId="{FE7049B7-1D0C-4967-9FEB-EFED45254187}" destId="{3D544F44-E343-4B37-9D42-0D855B0552B9}" srcOrd="0" destOrd="0" parTransId="{6D757E69-FF1C-4ACB-ACFC-D056F5679ACF}" sibTransId="{2571C9F4-F5D6-4E8D-9C4E-07E6B8CBE623}"/>
    <dgm:cxn modelId="{7014C7C9-B50D-414B-A27B-4F820B080C16}" srcId="{54D7A07C-C05A-4475-827E-7927301E0905}" destId="{FC0A58E3-FACF-48D7-8813-CCD5CD2D7474}" srcOrd="0" destOrd="0" parTransId="{AD5E104E-592B-485D-9826-12A129331F34}" sibTransId="{2F3D092E-9B9D-4D2E-BE31-EBE7856B362D}"/>
    <dgm:cxn modelId="{5FF6A4AC-2E46-44A4-94B7-8E75FD45F6FA}" type="presOf" srcId="{1A6D6B2B-2BA1-4965-87CC-D8248B42A1DE}" destId="{31DD4353-2880-4A97-93F6-623BB7B077A6}" srcOrd="0" destOrd="3" presId="urn:microsoft.com/office/officeart/2005/8/layout/vList6"/>
    <dgm:cxn modelId="{C59621B1-B773-4541-8100-915CD798B5EA}" srcId="{75A48D64-40E2-473B-87AA-E290AFD07752}" destId="{20A5FE32-5466-4100-9D36-29E676D6F611}" srcOrd="1" destOrd="0" parTransId="{D02DADAB-A58B-40F2-BFE7-93AC61C42716}" sibTransId="{89DF26F6-5444-4230-B1DD-8F36A5E63EB7}"/>
    <dgm:cxn modelId="{2A204F12-34AB-4238-B05B-35A83E46362D}" srcId="{EEB4AC09-00E1-468C-AF2B-ECB7234E44BB}" destId="{54D7A07C-C05A-4475-827E-7927301E0905}" srcOrd="0" destOrd="0" parTransId="{BCF7DD9A-8EA6-4C52-96D2-C6FDC72628BF}" sibTransId="{9CF76448-3CC4-4275-8502-6258FA551E4F}"/>
    <dgm:cxn modelId="{084330F5-10B1-45ED-B4B5-57947D04E2F4}" srcId="{EB218F70-2FCF-4189-9FA4-2FA883C6A1D2}" destId="{F98B6C5F-4DAD-4117-B487-0D9ACB2B5E3F}" srcOrd="0" destOrd="0" parTransId="{039D2181-C9EB-4B5A-ADF4-E34806AACD00}" sibTransId="{C58D2A02-5EC4-435C-9D89-6EE36A16B961}"/>
    <dgm:cxn modelId="{6216A504-B562-43D3-8200-DF9A39344564}" srcId="{FE7049B7-1D0C-4967-9FEB-EFED45254187}" destId="{FD68480E-C426-4A99-8F80-6989A940BF78}" srcOrd="1" destOrd="0" parTransId="{156955AC-86A0-47A2-AB1C-432777D131CA}" sibTransId="{FEBC7C66-008B-48C1-A921-351C1DC858E2}"/>
    <dgm:cxn modelId="{7E172CAC-7C70-4A48-8426-C4B54D517252}" srcId="{EEB4AC09-00E1-468C-AF2B-ECB7234E44BB}" destId="{D93E129B-DDBC-4F30-BC74-0F3F97FBBE17}" srcOrd="4" destOrd="0" parTransId="{1E167957-BDCB-4B0F-9153-4DECFC0D6C96}" sibTransId="{7820B445-EE71-4B5C-B02E-BBD4FB20DB1E}"/>
    <dgm:cxn modelId="{A0A4B07A-9BE6-426A-B128-AAD5D17294A8}" type="presParOf" srcId="{F8716E91-845B-490A-8567-614AB37F2D7A}" destId="{9CD84E8F-F0CE-49D4-9560-91441A3A5B29}" srcOrd="0" destOrd="0" presId="urn:microsoft.com/office/officeart/2005/8/layout/vList6"/>
    <dgm:cxn modelId="{828466E1-0B12-4210-B71B-036239B30DA0}" type="presParOf" srcId="{9CD84E8F-F0CE-49D4-9560-91441A3A5B29}" destId="{F5D3F2A7-D15B-4BA8-A36C-7965436D3614}" srcOrd="0" destOrd="0" presId="urn:microsoft.com/office/officeart/2005/8/layout/vList6"/>
    <dgm:cxn modelId="{DF55C4F9-3A3F-419D-8ABE-DCE2B77B6821}" type="presParOf" srcId="{9CD84E8F-F0CE-49D4-9560-91441A3A5B29}" destId="{2911F439-7E52-4AD7-9DFF-F1747715DD17}" srcOrd="1" destOrd="0" presId="urn:microsoft.com/office/officeart/2005/8/layout/vList6"/>
    <dgm:cxn modelId="{F188555D-2A66-4AFD-B7B1-4C8DAA576FAD}" type="presParOf" srcId="{F8716E91-845B-490A-8567-614AB37F2D7A}" destId="{FD3386DA-A8C1-4902-B4AE-BB7C6FF971D2}" srcOrd="1" destOrd="0" presId="urn:microsoft.com/office/officeart/2005/8/layout/vList6"/>
    <dgm:cxn modelId="{65575C6A-F301-47C1-8FD1-351ECC101FCC}" type="presParOf" srcId="{F8716E91-845B-490A-8567-614AB37F2D7A}" destId="{EF9ADFEC-21C0-4C83-97FF-D6558FA953F1}" srcOrd="2" destOrd="0" presId="urn:microsoft.com/office/officeart/2005/8/layout/vList6"/>
    <dgm:cxn modelId="{E4C801E7-806B-4312-B7B1-EED9527806A4}" type="presParOf" srcId="{EF9ADFEC-21C0-4C83-97FF-D6558FA953F1}" destId="{2EB05CEB-0C29-4F20-B788-1A4B71E32442}" srcOrd="0" destOrd="0" presId="urn:microsoft.com/office/officeart/2005/8/layout/vList6"/>
    <dgm:cxn modelId="{EA531946-5E26-4F21-A955-6D50E9F32B45}" type="presParOf" srcId="{EF9ADFEC-21C0-4C83-97FF-D6558FA953F1}" destId="{D8BD5F3B-6DC8-4CEE-A56A-29A85C193A5E}" srcOrd="1" destOrd="0" presId="urn:microsoft.com/office/officeart/2005/8/layout/vList6"/>
    <dgm:cxn modelId="{7B373ABB-6845-4B4A-B741-59C847AF4F79}" type="presParOf" srcId="{F8716E91-845B-490A-8567-614AB37F2D7A}" destId="{93825719-C2D9-4293-A155-C6DBB5CC4618}" srcOrd="3" destOrd="0" presId="urn:microsoft.com/office/officeart/2005/8/layout/vList6"/>
    <dgm:cxn modelId="{18CC5F68-26B4-4070-9B63-8414596E851D}" type="presParOf" srcId="{F8716E91-845B-490A-8567-614AB37F2D7A}" destId="{E1233948-B2EA-40FC-8EBA-139A9AA470B6}" srcOrd="4" destOrd="0" presId="urn:microsoft.com/office/officeart/2005/8/layout/vList6"/>
    <dgm:cxn modelId="{3A56C231-6EF5-4102-8973-4A7AD456C720}" type="presParOf" srcId="{E1233948-B2EA-40FC-8EBA-139A9AA470B6}" destId="{3BEFB379-8B44-46B9-BA99-22F8936E682A}" srcOrd="0" destOrd="0" presId="urn:microsoft.com/office/officeart/2005/8/layout/vList6"/>
    <dgm:cxn modelId="{87146B37-97EE-4A90-A0C1-27448E0CA313}" type="presParOf" srcId="{E1233948-B2EA-40FC-8EBA-139A9AA470B6}" destId="{89DDABF4-636B-4C49-AB0E-AA75D27A4B8A}" srcOrd="1" destOrd="0" presId="urn:microsoft.com/office/officeart/2005/8/layout/vList6"/>
    <dgm:cxn modelId="{22E28188-67BB-4F53-9B8D-FA3D8B862F44}" type="presParOf" srcId="{F8716E91-845B-490A-8567-614AB37F2D7A}" destId="{09D63961-AD5E-42CA-9EAF-E722CE258FC1}" srcOrd="5" destOrd="0" presId="urn:microsoft.com/office/officeart/2005/8/layout/vList6"/>
    <dgm:cxn modelId="{1DF20A3A-F68E-415B-8E64-9E57E833DF21}" type="presParOf" srcId="{F8716E91-845B-490A-8567-614AB37F2D7A}" destId="{10B585BC-16E5-4518-B7B9-8154AD19B4D9}" srcOrd="6" destOrd="0" presId="urn:microsoft.com/office/officeart/2005/8/layout/vList6"/>
    <dgm:cxn modelId="{A05A719A-3749-4F6D-8E80-15A34722AE7E}" type="presParOf" srcId="{10B585BC-16E5-4518-B7B9-8154AD19B4D9}" destId="{1F2D3EE9-DE05-414A-9BF0-80290AF31C55}" srcOrd="0" destOrd="0" presId="urn:microsoft.com/office/officeart/2005/8/layout/vList6"/>
    <dgm:cxn modelId="{4290DA98-7EF1-404D-BD87-774EEE9D914A}" type="presParOf" srcId="{10B585BC-16E5-4518-B7B9-8154AD19B4D9}" destId="{32104FC4-1C76-42B6-8938-8691274F073F}" srcOrd="1" destOrd="0" presId="urn:microsoft.com/office/officeart/2005/8/layout/vList6"/>
    <dgm:cxn modelId="{1D88649E-F9B0-4BC3-813E-78D3F63A5FFE}" type="presParOf" srcId="{F8716E91-845B-490A-8567-614AB37F2D7A}" destId="{4316163C-E432-43CD-B3FD-BAC56210FF3A}" srcOrd="7" destOrd="0" presId="urn:microsoft.com/office/officeart/2005/8/layout/vList6"/>
    <dgm:cxn modelId="{67630FEB-78DF-4810-A7E0-2677E0BFF9D0}" type="presParOf" srcId="{F8716E91-845B-490A-8567-614AB37F2D7A}" destId="{D9B41881-AA21-4C65-889E-1539BE7E767E}" srcOrd="8" destOrd="0" presId="urn:microsoft.com/office/officeart/2005/8/layout/vList6"/>
    <dgm:cxn modelId="{578ED48F-5902-420D-ACC8-D7FFF75AB29F}" type="presParOf" srcId="{D9B41881-AA21-4C65-889E-1539BE7E767E}" destId="{70CE04E8-296F-4A4C-ABA2-F21D491C48BD}" srcOrd="0" destOrd="0" presId="urn:microsoft.com/office/officeart/2005/8/layout/vList6"/>
    <dgm:cxn modelId="{A3BC08FE-C433-48A3-857A-538EF45D90E7}" type="presParOf" srcId="{D9B41881-AA21-4C65-889E-1539BE7E767E}" destId="{31DD4353-2880-4A97-93F6-623BB7B077A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1620E88-5324-4569-88A6-68A5F18773B2}" type="doc">
      <dgm:prSet loTypeId="urn:microsoft.com/office/officeart/2005/8/layout/process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021AA0A-7923-42B4-981C-6C3FAE68AB93}">
      <dgm:prSet phldrT="[Text]"/>
      <dgm:spPr/>
      <dgm:t>
        <a:bodyPr/>
        <a:lstStyle/>
        <a:p>
          <a:r>
            <a:rPr lang="cs-CZ" dirty="0" smtClean="0"/>
            <a:t>Základní model šetření pro </a:t>
          </a:r>
          <a:r>
            <a:rPr lang="cs-CZ" dirty="0" smtClean="0"/>
            <a:t>rekonstrukci a zjištění </a:t>
          </a:r>
          <a:r>
            <a:rPr lang="cs-CZ" dirty="0" smtClean="0"/>
            <a:t>zásoby</a:t>
          </a:r>
          <a:endParaRPr lang="cs-CZ" dirty="0"/>
        </a:p>
      </dgm:t>
    </dgm:pt>
    <dgm:pt modelId="{BD25D747-C682-4D35-A2E2-78ECF28E2D1F}" type="parTrans" cxnId="{8A24A80A-AE8F-4451-9CAB-D9202797E34F}">
      <dgm:prSet/>
      <dgm:spPr/>
      <dgm:t>
        <a:bodyPr/>
        <a:lstStyle/>
        <a:p>
          <a:endParaRPr lang="cs-CZ"/>
        </a:p>
      </dgm:t>
    </dgm:pt>
    <dgm:pt modelId="{52BFE30F-9B79-4133-8414-9643EA5645C7}" type="sibTrans" cxnId="{8A24A80A-AE8F-4451-9CAB-D9202797E34F}">
      <dgm:prSet/>
      <dgm:spPr/>
      <dgm:t>
        <a:bodyPr/>
        <a:lstStyle/>
        <a:p>
          <a:endParaRPr lang="cs-CZ"/>
        </a:p>
      </dgm:t>
    </dgm:pt>
    <dgm:pt modelId="{3895441D-9FDD-429E-B2DE-F4FD1DECB7BB}">
      <dgm:prSet/>
      <dgm:spPr/>
      <dgm:t>
        <a:bodyPr/>
        <a:lstStyle/>
        <a:p>
          <a:r>
            <a:rPr lang="cs-CZ" smtClean="0"/>
            <a:t>Dřevina, výčetní tloušťka, výška stromů u vzorníků</a:t>
          </a:r>
          <a:endParaRPr lang="cs-CZ" dirty="0" smtClean="0"/>
        </a:p>
      </dgm:t>
    </dgm:pt>
    <dgm:pt modelId="{04E28379-BCB0-4E8C-BD14-DD642ACEE82A}" type="parTrans" cxnId="{9FA9440F-A223-43FB-B02F-FAC22E14B764}">
      <dgm:prSet/>
      <dgm:spPr/>
      <dgm:t>
        <a:bodyPr/>
        <a:lstStyle/>
        <a:p>
          <a:endParaRPr lang="cs-CZ"/>
        </a:p>
      </dgm:t>
    </dgm:pt>
    <dgm:pt modelId="{8A02DD39-543A-4FC3-BB18-62B557C77835}" type="sibTrans" cxnId="{9FA9440F-A223-43FB-B02F-FAC22E14B764}">
      <dgm:prSet/>
      <dgm:spPr/>
      <dgm:t>
        <a:bodyPr/>
        <a:lstStyle/>
        <a:p>
          <a:endParaRPr lang="cs-CZ"/>
        </a:p>
      </dgm:t>
    </dgm:pt>
    <dgm:pt modelId="{DC9D3641-5050-4E36-B053-DD3E8211E499}">
      <dgm:prSet/>
      <dgm:spPr/>
      <dgm:t>
        <a:bodyPr/>
        <a:lstStyle/>
        <a:p>
          <a:r>
            <a:rPr lang="cs-CZ" dirty="0" smtClean="0"/>
            <a:t>Měření </a:t>
          </a:r>
          <a:r>
            <a:rPr lang="cs-CZ" dirty="0" err="1" smtClean="0"/>
            <a:t>tlouštky</a:t>
          </a:r>
          <a:r>
            <a:rPr lang="cs-CZ" dirty="0" smtClean="0"/>
            <a:t> a výšky pařezů</a:t>
          </a:r>
          <a:endParaRPr lang="cs-CZ" dirty="0" smtClean="0"/>
        </a:p>
      </dgm:t>
    </dgm:pt>
    <dgm:pt modelId="{2BA2ED83-3DC1-412F-83B0-E2A5C5065F44}" type="parTrans" cxnId="{F196CA0C-5DB7-4A47-A39A-BCA91C3D297D}">
      <dgm:prSet/>
      <dgm:spPr/>
      <dgm:t>
        <a:bodyPr/>
        <a:lstStyle/>
        <a:p>
          <a:endParaRPr lang="cs-CZ"/>
        </a:p>
      </dgm:t>
    </dgm:pt>
    <dgm:pt modelId="{AF9B9E80-9B81-4CFE-AB0D-1D74CCE6E82E}" type="sibTrans" cxnId="{F196CA0C-5DB7-4A47-A39A-BCA91C3D297D}">
      <dgm:prSet/>
      <dgm:spPr/>
      <dgm:t>
        <a:bodyPr/>
        <a:lstStyle/>
        <a:p>
          <a:endParaRPr lang="cs-CZ"/>
        </a:p>
      </dgm:t>
    </dgm:pt>
    <dgm:pt modelId="{E9B1F830-0673-49B8-9388-05BF3FF76654}">
      <dgm:prSet/>
      <dgm:spPr/>
      <dgm:t>
        <a:bodyPr/>
        <a:lstStyle/>
        <a:p>
          <a:r>
            <a:rPr lang="cs-CZ" smtClean="0"/>
            <a:t>Rozšířený model pro výnos</a:t>
          </a:r>
          <a:endParaRPr lang="cs-CZ" dirty="0" smtClean="0"/>
        </a:p>
      </dgm:t>
    </dgm:pt>
    <dgm:pt modelId="{3DD7F16F-6961-4807-9988-F61C631EE8F3}" type="parTrans" cxnId="{4AACB409-C131-4C0B-8622-0299E7703444}">
      <dgm:prSet/>
      <dgm:spPr/>
      <dgm:t>
        <a:bodyPr/>
        <a:lstStyle/>
        <a:p>
          <a:endParaRPr lang="cs-CZ"/>
        </a:p>
      </dgm:t>
    </dgm:pt>
    <dgm:pt modelId="{39A0206B-952D-4798-9F7A-F83D98405DA1}" type="sibTrans" cxnId="{4AACB409-C131-4C0B-8622-0299E7703444}">
      <dgm:prSet/>
      <dgm:spPr/>
      <dgm:t>
        <a:bodyPr/>
        <a:lstStyle/>
        <a:p>
          <a:endParaRPr lang="cs-CZ"/>
        </a:p>
      </dgm:t>
    </dgm:pt>
    <dgm:pt modelId="{7E8F6048-135E-4FB1-A34A-F05DE864A0C6}">
      <dgm:prSet/>
      <dgm:spPr/>
      <dgm:t>
        <a:bodyPr/>
        <a:lstStyle/>
        <a:p>
          <a:r>
            <a:rPr lang="cs-CZ" dirty="0" smtClean="0"/>
            <a:t>Fotografie kmene</a:t>
          </a:r>
          <a:endParaRPr lang="cs-CZ" dirty="0"/>
        </a:p>
      </dgm:t>
    </dgm:pt>
    <dgm:pt modelId="{766AEB52-AE42-45A2-A17A-3D186D934C5D}" type="parTrans" cxnId="{D18A54A8-68D4-4771-B685-DB9B9280706D}">
      <dgm:prSet/>
      <dgm:spPr/>
      <dgm:t>
        <a:bodyPr/>
        <a:lstStyle/>
        <a:p>
          <a:endParaRPr lang="cs-CZ"/>
        </a:p>
      </dgm:t>
    </dgm:pt>
    <dgm:pt modelId="{DCF1FE58-A705-4BFD-8F65-6CE3BD9CEC24}" type="sibTrans" cxnId="{D18A54A8-68D4-4771-B685-DB9B9280706D}">
      <dgm:prSet/>
      <dgm:spPr/>
      <dgm:t>
        <a:bodyPr/>
        <a:lstStyle/>
        <a:p>
          <a:endParaRPr lang="cs-CZ"/>
        </a:p>
      </dgm:t>
    </dgm:pt>
    <dgm:pt modelId="{E8E66EE9-95E7-44E2-AF90-80D5B6F4953A}">
      <dgm:prSet/>
      <dgm:spPr/>
      <dgm:t>
        <a:bodyPr/>
        <a:lstStyle/>
        <a:p>
          <a:r>
            <a:rPr lang="cs-CZ" smtClean="0"/>
            <a:t>Popis kvalitativních znaků (průběh kmene, sukatost, křivost, zlomy , hniloby, bajonety atd.) </a:t>
          </a:r>
          <a:endParaRPr lang="cs-CZ" dirty="0"/>
        </a:p>
      </dgm:t>
    </dgm:pt>
    <dgm:pt modelId="{6605C9D8-8A90-408A-A613-32A11610877B}" type="parTrans" cxnId="{33A8DA4B-0E2E-48DF-B3F1-F6BFBF98DCCD}">
      <dgm:prSet/>
      <dgm:spPr/>
      <dgm:t>
        <a:bodyPr/>
        <a:lstStyle/>
        <a:p>
          <a:endParaRPr lang="cs-CZ"/>
        </a:p>
      </dgm:t>
    </dgm:pt>
    <dgm:pt modelId="{C175775F-9E4E-44D8-AFCF-8A3B088D114F}" type="sibTrans" cxnId="{33A8DA4B-0E2E-48DF-B3F1-F6BFBF98DCCD}">
      <dgm:prSet/>
      <dgm:spPr/>
      <dgm:t>
        <a:bodyPr/>
        <a:lstStyle/>
        <a:p>
          <a:endParaRPr lang="cs-CZ"/>
        </a:p>
      </dgm:t>
    </dgm:pt>
    <dgm:pt modelId="{E857342B-AAAA-4FF7-B977-462571DFEFEA}" type="pres">
      <dgm:prSet presAssocID="{F1620E88-5324-4569-88A6-68A5F18773B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4BDCB27-EB9F-4851-AC38-FD4221845630}" type="pres">
      <dgm:prSet presAssocID="{E9B1F830-0673-49B8-9388-05BF3FF76654}" presName="boxAndChildren" presStyleCnt="0"/>
      <dgm:spPr/>
    </dgm:pt>
    <dgm:pt modelId="{08B04603-D477-4084-A42D-D439259D210D}" type="pres">
      <dgm:prSet presAssocID="{E9B1F830-0673-49B8-9388-05BF3FF76654}" presName="parentTextBox" presStyleLbl="node1" presStyleIdx="0" presStyleCnt="2"/>
      <dgm:spPr/>
      <dgm:t>
        <a:bodyPr/>
        <a:lstStyle/>
        <a:p>
          <a:endParaRPr lang="cs-CZ"/>
        </a:p>
      </dgm:t>
    </dgm:pt>
    <dgm:pt modelId="{2BFCF156-474D-45F5-B02A-285BF9926CB6}" type="pres">
      <dgm:prSet presAssocID="{E9B1F830-0673-49B8-9388-05BF3FF76654}" presName="entireBox" presStyleLbl="node1" presStyleIdx="0" presStyleCnt="2"/>
      <dgm:spPr/>
      <dgm:t>
        <a:bodyPr/>
        <a:lstStyle/>
        <a:p>
          <a:endParaRPr lang="cs-CZ"/>
        </a:p>
      </dgm:t>
    </dgm:pt>
    <dgm:pt modelId="{AC3EAC79-DC8A-4C89-8DB8-F9ECFBA4FC3F}" type="pres">
      <dgm:prSet presAssocID="{E9B1F830-0673-49B8-9388-05BF3FF76654}" presName="descendantBox" presStyleCnt="0"/>
      <dgm:spPr/>
    </dgm:pt>
    <dgm:pt modelId="{7FA2E8D2-A86A-46FC-A4F3-E7DFAB1474AF}" type="pres">
      <dgm:prSet presAssocID="{7E8F6048-135E-4FB1-A34A-F05DE864A0C6}" presName="childTextBox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D8C63E-46B4-466A-9F8A-FFB7641CF134}" type="pres">
      <dgm:prSet presAssocID="{E8E66EE9-95E7-44E2-AF90-80D5B6F4953A}" presName="childTextBox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E8C661-2F33-4E82-82DD-8E9ABFEFD254}" type="pres">
      <dgm:prSet presAssocID="{52BFE30F-9B79-4133-8414-9643EA5645C7}" presName="sp" presStyleCnt="0"/>
      <dgm:spPr/>
    </dgm:pt>
    <dgm:pt modelId="{9E7ECE6E-5E92-43CB-8773-E2C45D08D018}" type="pres">
      <dgm:prSet presAssocID="{0021AA0A-7923-42B4-981C-6C3FAE68AB93}" presName="arrowAndChildren" presStyleCnt="0"/>
      <dgm:spPr/>
    </dgm:pt>
    <dgm:pt modelId="{4D35411F-A45F-4FCD-AD74-21933095E152}" type="pres">
      <dgm:prSet presAssocID="{0021AA0A-7923-42B4-981C-6C3FAE68AB93}" presName="parentTextArrow" presStyleLbl="node1" presStyleIdx="0" presStyleCnt="2"/>
      <dgm:spPr/>
      <dgm:t>
        <a:bodyPr/>
        <a:lstStyle/>
        <a:p>
          <a:endParaRPr lang="cs-CZ"/>
        </a:p>
      </dgm:t>
    </dgm:pt>
    <dgm:pt modelId="{7E847B0F-DDD0-4EC9-805B-58EDBB739C3A}" type="pres">
      <dgm:prSet presAssocID="{0021AA0A-7923-42B4-981C-6C3FAE68AB93}" presName="arrow" presStyleLbl="node1" presStyleIdx="1" presStyleCnt="2"/>
      <dgm:spPr/>
      <dgm:t>
        <a:bodyPr/>
        <a:lstStyle/>
        <a:p>
          <a:endParaRPr lang="cs-CZ"/>
        </a:p>
      </dgm:t>
    </dgm:pt>
    <dgm:pt modelId="{A0D119A6-52D2-4C81-8736-4314BF207712}" type="pres">
      <dgm:prSet presAssocID="{0021AA0A-7923-42B4-981C-6C3FAE68AB93}" presName="descendantArrow" presStyleCnt="0"/>
      <dgm:spPr/>
    </dgm:pt>
    <dgm:pt modelId="{06E5DBE9-C559-4DD2-95F4-6907736A32F7}" type="pres">
      <dgm:prSet presAssocID="{3895441D-9FDD-429E-B2DE-F4FD1DECB7BB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2ED4E-DC5B-40D3-83EA-C496A34EE444}" type="pres">
      <dgm:prSet presAssocID="{DC9D3641-5050-4E36-B053-DD3E8211E499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96CA0C-5DB7-4A47-A39A-BCA91C3D297D}" srcId="{0021AA0A-7923-42B4-981C-6C3FAE68AB93}" destId="{DC9D3641-5050-4E36-B053-DD3E8211E499}" srcOrd="1" destOrd="0" parTransId="{2BA2ED83-3DC1-412F-83B0-E2A5C5065F44}" sibTransId="{AF9B9E80-9B81-4CFE-AB0D-1D74CCE6E82E}"/>
    <dgm:cxn modelId="{0B3902FC-2BDF-4E0F-A974-8AD5E2DFC847}" type="presOf" srcId="{F1620E88-5324-4569-88A6-68A5F18773B2}" destId="{E857342B-AAAA-4FF7-B977-462571DFEFEA}" srcOrd="0" destOrd="0" presId="urn:microsoft.com/office/officeart/2005/8/layout/process4"/>
    <dgm:cxn modelId="{AE0D54B0-6B9A-40F5-83AD-048A239E9938}" type="presOf" srcId="{E9B1F830-0673-49B8-9388-05BF3FF76654}" destId="{2BFCF156-474D-45F5-B02A-285BF9926CB6}" srcOrd="1" destOrd="0" presId="urn:microsoft.com/office/officeart/2005/8/layout/process4"/>
    <dgm:cxn modelId="{4AACB409-C131-4C0B-8622-0299E7703444}" srcId="{F1620E88-5324-4569-88A6-68A5F18773B2}" destId="{E9B1F830-0673-49B8-9388-05BF3FF76654}" srcOrd="1" destOrd="0" parTransId="{3DD7F16F-6961-4807-9988-F61C631EE8F3}" sibTransId="{39A0206B-952D-4798-9F7A-F83D98405DA1}"/>
    <dgm:cxn modelId="{8A24A80A-AE8F-4451-9CAB-D9202797E34F}" srcId="{F1620E88-5324-4569-88A6-68A5F18773B2}" destId="{0021AA0A-7923-42B4-981C-6C3FAE68AB93}" srcOrd="0" destOrd="0" parTransId="{BD25D747-C682-4D35-A2E2-78ECF28E2D1F}" sibTransId="{52BFE30F-9B79-4133-8414-9643EA5645C7}"/>
    <dgm:cxn modelId="{C4F48D43-1DE9-4237-813C-43737F5B859A}" type="presOf" srcId="{0021AA0A-7923-42B4-981C-6C3FAE68AB93}" destId="{7E847B0F-DDD0-4EC9-805B-58EDBB739C3A}" srcOrd="1" destOrd="0" presId="urn:microsoft.com/office/officeart/2005/8/layout/process4"/>
    <dgm:cxn modelId="{9FA9440F-A223-43FB-B02F-FAC22E14B764}" srcId="{0021AA0A-7923-42B4-981C-6C3FAE68AB93}" destId="{3895441D-9FDD-429E-B2DE-F4FD1DECB7BB}" srcOrd="0" destOrd="0" parTransId="{04E28379-BCB0-4E8C-BD14-DD642ACEE82A}" sibTransId="{8A02DD39-543A-4FC3-BB18-62B557C77835}"/>
    <dgm:cxn modelId="{A3A40982-3875-4732-832C-E3705B6D29BC}" type="presOf" srcId="{E9B1F830-0673-49B8-9388-05BF3FF76654}" destId="{08B04603-D477-4084-A42D-D439259D210D}" srcOrd="0" destOrd="0" presId="urn:microsoft.com/office/officeart/2005/8/layout/process4"/>
    <dgm:cxn modelId="{A7DD1F98-41B6-4901-950D-301ACE8F35EF}" type="presOf" srcId="{3895441D-9FDD-429E-B2DE-F4FD1DECB7BB}" destId="{06E5DBE9-C559-4DD2-95F4-6907736A32F7}" srcOrd="0" destOrd="0" presId="urn:microsoft.com/office/officeart/2005/8/layout/process4"/>
    <dgm:cxn modelId="{9CBA5361-D51F-434B-8C84-68FCC7610CD1}" type="presOf" srcId="{7E8F6048-135E-4FB1-A34A-F05DE864A0C6}" destId="{7FA2E8D2-A86A-46FC-A4F3-E7DFAB1474AF}" srcOrd="0" destOrd="0" presId="urn:microsoft.com/office/officeart/2005/8/layout/process4"/>
    <dgm:cxn modelId="{33A8DA4B-0E2E-48DF-B3F1-F6BFBF98DCCD}" srcId="{E9B1F830-0673-49B8-9388-05BF3FF76654}" destId="{E8E66EE9-95E7-44E2-AF90-80D5B6F4953A}" srcOrd="1" destOrd="0" parTransId="{6605C9D8-8A90-408A-A613-32A11610877B}" sibTransId="{C175775F-9E4E-44D8-AFCF-8A3B088D114F}"/>
    <dgm:cxn modelId="{D1642D9A-C68D-4BD3-8576-ECF41C2166E6}" type="presOf" srcId="{E8E66EE9-95E7-44E2-AF90-80D5B6F4953A}" destId="{60D8C63E-46B4-466A-9F8A-FFB7641CF134}" srcOrd="0" destOrd="0" presId="urn:microsoft.com/office/officeart/2005/8/layout/process4"/>
    <dgm:cxn modelId="{4C6FD068-5EA3-44FF-AF05-91F5DA1CC340}" type="presOf" srcId="{0021AA0A-7923-42B4-981C-6C3FAE68AB93}" destId="{4D35411F-A45F-4FCD-AD74-21933095E152}" srcOrd="0" destOrd="0" presId="urn:microsoft.com/office/officeart/2005/8/layout/process4"/>
    <dgm:cxn modelId="{D18A54A8-68D4-4771-B685-DB9B9280706D}" srcId="{E9B1F830-0673-49B8-9388-05BF3FF76654}" destId="{7E8F6048-135E-4FB1-A34A-F05DE864A0C6}" srcOrd="0" destOrd="0" parTransId="{766AEB52-AE42-45A2-A17A-3D186D934C5D}" sibTransId="{DCF1FE58-A705-4BFD-8F65-6CE3BD9CEC24}"/>
    <dgm:cxn modelId="{E7BEFF5C-5CEF-461B-A448-C48D5225F28E}" type="presOf" srcId="{DC9D3641-5050-4E36-B053-DD3E8211E499}" destId="{3642ED4E-DC5B-40D3-83EA-C496A34EE444}" srcOrd="0" destOrd="0" presId="urn:microsoft.com/office/officeart/2005/8/layout/process4"/>
    <dgm:cxn modelId="{D0BEAD16-FDA3-4DED-9F7D-2804ED9F8F24}" type="presParOf" srcId="{E857342B-AAAA-4FF7-B977-462571DFEFEA}" destId="{84BDCB27-EB9F-4851-AC38-FD4221845630}" srcOrd="0" destOrd="0" presId="urn:microsoft.com/office/officeart/2005/8/layout/process4"/>
    <dgm:cxn modelId="{F221EDA6-208A-44A5-B800-726522730AA4}" type="presParOf" srcId="{84BDCB27-EB9F-4851-AC38-FD4221845630}" destId="{08B04603-D477-4084-A42D-D439259D210D}" srcOrd="0" destOrd="0" presId="urn:microsoft.com/office/officeart/2005/8/layout/process4"/>
    <dgm:cxn modelId="{DF88BB0C-EAD1-48E8-A9D3-623F886FE3FB}" type="presParOf" srcId="{84BDCB27-EB9F-4851-AC38-FD4221845630}" destId="{2BFCF156-474D-45F5-B02A-285BF9926CB6}" srcOrd="1" destOrd="0" presId="urn:microsoft.com/office/officeart/2005/8/layout/process4"/>
    <dgm:cxn modelId="{2AC1196D-071A-4D2D-A60C-FB312CF73935}" type="presParOf" srcId="{84BDCB27-EB9F-4851-AC38-FD4221845630}" destId="{AC3EAC79-DC8A-4C89-8DB8-F9ECFBA4FC3F}" srcOrd="2" destOrd="0" presId="urn:microsoft.com/office/officeart/2005/8/layout/process4"/>
    <dgm:cxn modelId="{707C19AD-E4BE-44E4-BDDC-9398598A13A6}" type="presParOf" srcId="{AC3EAC79-DC8A-4C89-8DB8-F9ECFBA4FC3F}" destId="{7FA2E8D2-A86A-46FC-A4F3-E7DFAB1474AF}" srcOrd="0" destOrd="0" presId="urn:microsoft.com/office/officeart/2005/8/layout/process4"/>
    <dgm:cxn modelId="{8ED6716C-C428-4860-A90F-B8DB9A04AE85}" type="presParOf" srcId="{AC3EAC79-DC8A-4C89-8DB8-F9ECFBA4FC3F}" destId="{60D8C63E-46B4-466A-9F8A-FFB7641CF134}" srcOrd="1" destOrd="0" presId="urn:microsoft.com/office/officeart/2005/8/layout/process4"/>
    <dgm:cxn modelId="{8BA0711F-5556-401B-B2FE-AAFC5DB0D0B4}" type="presParOf" srcId="{E857342B-AAAA-4FF7-B977-462571DFEFEA}" destId="{78E8C661-2F33-4E82-82DD-8E9ABFEFD254}" srcOrd="1" destOrd="0" presId="urn:microsoft.com/office/officeart/2005/8/layout/process4"/>
    <dgm:cxn modelId="{5BFC0C32-1C2C-464E-BFA3-E0F60508D3B9}" type="presParOf" srcId="{E857342B-AAAA-4FF7-B977-462571DFEFEA}" destId="{9E7ECE6E-5E92-43CB-8773-E2C45D08D018}" srcOrd="2" destOrd="0" presId="urn:microsoft.com/office/officeart/2005/8/layout/process4"/>
    <dgm:cxn modelId="{59A7A824-BE74-44D0-A060-89F6C3510C50}" type="presParOf" srcId="{9E7ECE6E-5E92-43CB-8773-E2C45D08D018}" destId="{4D35411F-A45F-4FCD-AD74-21933095E152}" srcOrd="0" destOrd="0" presId="urn:microsoft.com/office/officeart/2005/8/layout/process4"/>
    <dgm:cxn modelId="{745C766F-4828-4517-B437-6F285F3BEDC2}" type="presParOf" srcId="{9E7ECE6E-5E92-43CB-8773-E2C45D08D018}" destId="{7E847B0F-DDD0-4EC9-805B-58EDBB739C3A}" srcOrd="1" destOrd="0" presId="urn:microsoft.com/office/officeart/2005/8/layout/process4"/>
    <dgm:cxn modelId="{9B91A1A2-6CCB-4035-9714-A3595DFF70AF}" type="presParOf" srcId="{9E7ECE6E-5E92-43CB-8773-E2C45D08D018}" destId="{A0D119A6-52D2-4C81-8736-4314BF207712}" srcOrd="2" destOrd="0" presId="urn:microsoft.com/office/officeart/2005/8/layout/process4"/>
    <dgm:cxn modelId="{3E2AA5E5-7B50-464C-8EA2-180A043ECDE4}" type="presParOf" srcId="{A0D119A6-52D2-4C81-8736-4314BF207712}" destId="{06E5DBE9-C559-4DD2-95F4-6907736A32F7}" srcOrd="0" destOrd="0" presId="urn:microsoft.com/office/officeart/2005/8/layout/process4"/>
    <dgm:cxn modelId="{2B11FE3C-1707-4CE1-8F53-90B867E81E4B}" type="presParOf" srcId="{A0D119A6-52D2-4C81-8736-4314BF207712}" destId="{3642ED4E-DC5B-40D3-83EA-C496A34EE444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8AEE21-9E9A-45DC-BC2D-9125F091E77A}" type="doc">
      <dgm:prSet loTypeId="urn:microsoft.com/office/officeart/2005/8/layout/vList5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9A9D63F1-4646-4C83-B694-AAE3FB333736}">
      <dgm:prSet phldrT="[Text]"/>
      <dgm:spPr/>
      <dgm:t>
        <a:bodyPr/>
        <a:lstStyle/>
        <a:p>
          <a:r>
            <a:rPr lang="cs-CZ" dirty="0" smtClean="0"/>
            <a:t>Průběh kmene</a:t>
          </a:r>
          <a:endParaRPr lang="cs-CZ" dirty="0"/>
        </a:p>
      </dgm:t>
    </dgm:pt>
    <dgm:pt modelId="{B29050C0-8BD6-43EC-8EED-BC4407A8322F}" type="parTrans" cxnId="{F89262DF-C683-4544-AC60-94B71BAF4554}">
      <dgm:prSet/>
      <dgm:spPr/>
      <dgm:t>
        <a:bodyPr/>
        <a:lstStyle/>
        <a:p>
          <a:endParaRPr lang="cs-CZ"/>
        </a:p>
      </dgm:t>
    </dgm:pt>
    <dgm:pt modelId="{B20F664B-F7B2-45C4-9ED5-58FCA7F38BE6}" type="sibTrans" cxnId="{F89262DF-C683-4544-AC60-94B71BAF4554}">
      <dgm:prSet/>
      <dgm:spPr/>
      <dgm:t>
        <a:bodyPr/>
        <a:lstStyle/>
        <a:p>
          <a:endParaRPr lang="cs-CZ"/>
        </a:p>
      </dgm:t>
    </dgm:pt>
    <dgm:pt modelId="{C1097868-4F9A-45DB-917B-69A8A50B0C9A}">
      <dgm:prSet/>
      <dgm:spPr/>
      <dgm:t>
        <a:bodyPr/>
        <a:lstStyle/>
        <a:p>
          <a:r>
            <a:rPr lang="cs-CZ" dirty="0" smtClean="0"/>
            <a:t>Hniloby</a:t>
          </a:r>
        </a:p>
      </dgm:t>
    </dgm:pt>
    <dgm:pt modelId="{37423112-B729-4158-9E66-F92F172F3A59}" type="parTrans" cxnId="{2F855333-228F-4A5A-8834-7B15067975ED}">
      <dgm:prSet/>
      <dgm:spPr/>
      <dgm:t>
        <a:bodyPr/>
        <a:lstStyle/>
        <a:p>
          <a:endParaRPr lang="cs-CZ"/>
        </a:p>
      </dgm:t>
    </dgm:pt>
    <dgm:pt modelId="{2C0AE52F-8354-4D66-9E3B-1D4C3855ED4C}" type="sibTrans" cxnId="{2F855333-228F-4A5A-8834-7B15067975ED}">
      <dgm:prSet/>
      <dgm:spPr/>
      <dgm:t>
        <a:bodyPr/>
        <a:lstStyle/>
        <a:p>
          <a:endParaRPr lang="cs-CZ"/>
        </a:p>
      </dgm:t>
    </dgm:pt>
    <dgm:pt modelId="{74EFFAA3-75C8-4102-924E-CDF142F58F8F}">
      <dgm:prSet/>
      <dgm:spPr/>
      <dgm:t>
        <a:bodyPr/>
        <a:lstStyle/>
        <a:p>
          <a:r>
            <a:rPr lang="cs-CZ" dirty="0" smtClean="0"/>
            <a:t>Sukatost</a:t>
          </a:r>
        </a:p>
      </dgm:t>
    </dgm:pt>
    <dgm:pt modelId="{F2C7EB94-540E-46EB-A301-888A745E28D5}" type="parTrans" cxnId="{5AC840D8-036E-4C48-BDB9-0A7C8B0478F3}">
      <dgm:prSet/>
      <dgm:spPr/>
      <dgm:t>
        <a:bodyPr/>
        <a:lstStyle/>
        <a:p>
          <a:endParaRPr lang="cs-CZ"/>
        </a:p>
      </dgm:t>
    </dgm:pt>
    <dgm:pt modelId="{287A00E2-C9B7-48D9-B75D-54EBD6DDB19C}" type="sibTrans" cxnId="{5AC840D8-036E-4C48-BDB9-0A7C8B0478F3}">
      <dgm:prSet/>
      <dgm:spPr/>
      <dgm:t>
        <a:bodyPr/>
        <a:lstStyle/>
        <a:p>
          <a:endParaRPr lang="cs-CZ"/>
        </a:p>
      </dgm:t>
    </dgm:pt>
    <dgm:pt modelId="{B4EDB14F-85E5-4D94-9012-3530D9A8BCCC}">
      <dgm:prSet/>
      <dgm:spPr/>
      <dgm:t>
        <a:bodyPr/>
        <a:lstStyle/>
        <a:p>
          <a:r>
            <a:rPr lang="cs-CZ" dirty="0" smtClean="0"/>
            <a:t>Ostatní</a:t>
          </a:r>
        </a:p>
      </dgm:t>
    </dgm:pt>
    <dgm:pt modelId="{15D44A9B-76A5-4803-AADB-DF7B83EAA056}" type="parTrans" cxnId="{0B32F000-6681-47CB-8D5D-D0FEAC3D3272}">
      <dgm:prSet/>
      <dgm:spPr/>
      <dgm:t>
        <a:bodyPr/>
        <a:lstStyle/>
        <a:p>
          <a:endParaRPr lang="cs-CZ"/>
        </a:p>
      </dgm:t>
    </dgm:pt>
    <dgm:pt modelId="{856D6E3A-8000-4207-B4D1-FE43C93ACA6C}" type="sibTrans" cxnId="{0B32F000-6681-47CB-8D5D-D0FEAC3D3272}">
      <dgm:prSet/>
      <dgm:spPr/>
      <dgm:t>
        <a:bodyPr/>
        <a:lstStyle/>
        <a:p>
          <a:endParaRPr lang="cs-CZ"/>
        </a:p>
      </dgm:t>
    </dgm:pt>
    <dgm:pt modelId="{756525B1-0643-4F56-84EE-5527C1AC5148}">
      <dgm:prSet phldrT="[Text]"/>
      <dgm:spPr/>
      <dgm:t>
        <a:bodyPr/>
        <a:lstStyle/>
        <a:p>
          <a:r>
            <a:rPr lang="cs-CZ" dirty="0" smtClean="0"/>
            <a:t>sbíhavost,</a:t>
          </a:r>
          <a:endParaRPr lang="cs-CZ" dirty="0"/>
        </a:p>
      </dgm:t>
    </dgm:pt>
    <dgm:pt modelId="{56C1394B-7CB4-4112-96A1-DC91884AA1A2}" type="parTrans" cxnId="{643F302A-69A6-464F-8ACB-C8C899617853}">
      <dgm:prSet/>
      <dgm:spPr/>
      <dgm:t>
        <a:bodyPr/>
        <a:lstStyle/>
        <a:p>
          <a:endParaRPr lang="cs-CZ"/>
        </a:p>
      </dgm:t>
    </dgm:pt>
    <dgm:pt modelId="{9F943AC8-2E41-47A1-8615-CF5BC32AE85B}" type="sibTrans" cxnId="{643F302A-69A6-464F-8ACB-C8C899617853}">
      <dgm:prSet/>
      <dgm:spPr/>
      <dgm:t>
        <a:bodyPr/>
        <a:lstStyle/>
        <a:p>
          <a:endParaRPr lang="cs-CZ"/>
        </a:p>
      </dgm:t>
    </dgm:pt>
    <dgm:pt modelId="{3A7EB0BD-4B04-4B40-8671-DBE491942F3E}">
      <dgm:prSet phldrT="[Text]"/>
      <dgm:spPr/>
      <dgm:t>
        <a:bodyPr/>
        <a:lstStyle/>
        <a:p>
          <a:r>
            <a:rPr lang="cs-CZ" smtClean="0"/>
            <a:t>křivost</a:t>
          </a:r>
          <a:endParaRPr lang="cs-CZ" dirty="0"/>
        </a:p>
      </dgm:t>
    </dgm:pt>
    <dgm:pt modelId="{4EBF1A46-9C36-45BD-A112-0229EDBB5D82}" type="parTrans" cxnId="{DE9FB15A-8328-4E5C-89FE-99181953FC2C}">
      <dgm:prSet/>
      <dgm:spPr/>
      <dgm:t>
        <a:bodyPr/>
        <a:lstStyle/>
        <a:p>
          <a:endParaRPr lang="cs-CZ"/>
        </a:p>
      </dgm:t>
    </dgm:pt>
    <dgm:pt modelId="{1DF57833-A4BB-4E61-AC2B-6ED61B69C2DD}" type="sibTrans" cxnId="{DE9FB15A-8328-4E5C-89FE-99181953FC2C}">
      <dgm:prSet/>
      <dgm:spPr/>
      <dgm:t>
        <a:bodyPr/>
        <a:lstStyle/>
        <a:p>
          <a:endParaRPr lang="cs-CZ"/>
        </a:p>
      </dgm:t>
    </dgm:pt>
    <dgm:pt modelId="{4CA421BD-5FBE-42F4-8913-18AEFC22E3FD}">
      <dgm:prSet/>
      <dgm:spPr/>
      <dgm:t>
        <a:bodyPr/>
        <a:lstStyle/>
        <a:p>
          <a:r>
            <a:rPr lang="cs-CZ" dirty="0" smtClean="0"/>
            <a:t>odřeniny, hniloba měkká, tvrdá, dutiny, loupání, zlomy, bajonety, zarostlé větve – výčet poškozených stromů a odhad jejich rozsahu na kmeni</a:t>
          </a:r>
        </a:p>
      </dgm:t>
    </dgm:pt>
    <dgm:pt modelId="{8ABA798E-5358-47D1-9F57-0FC5C5D671DC}" type="parTrans" cxnId="{0A25574F-6748-4312-A842-40C9C72B75ED}">
      <dgm:prSet/>
      <dgm:spPr/>
      <dgm:t>
        <a:bodyPr/>
        <a:lstStyle/>
        <a:p>
          <a:endParaRPr lang="cs-CZ"/>
        </a:p>
      </dgm:t>
    </dgm:pt>
    <dgm:pt modelId="{6979E97C-A189-487F-84B8-42483E709250}" type="sibTrans" cxnId="{0A25574F-6748-4312-A842-40C9C72B75ED}">
      <dgm:prSet/>
      <dgm:spPr/>
      <dgm:t>
        <a:bodyPr/>
        <a:lstStyle/>
        <a:p>
          <a:endParaRPr lang="cs-CZ"/>
        </a:p>
      </dgm:t>
    </dgm:pt>
    <dgm:pt modelId="{501E7D59-29BA-4D80-BCB2-9A8680C3DD72}">
      <dgm:prSet/>
      <dgm:spPr/>
      <dgm:t>
        <a:bodyPr/>
        <a:lstStyle/>
        <a:p>
          <a:r>
            <a:rPr lang="cs-CZ" dirty="0" smtClean="0"/>
            <a:t>velikost suků a větví a jejich výskyt na kmeni.</a:t>
          </a:r>
        </a:p>
      </dgm:t>
    </dgm:pt>
    <dgm:pt modelId="{64E34830-8C31-4D55-B7EB-6567B316B41B}" type="parTrans" cxnId="{89722B83-E5EF-48AB-A1E8-54BDC8C15D6D}">
      <dgm:prSet/>
      <dgm:spPr/>
      <dgm:t>
        <a:bodyPr/>
        <a:lstStyle/>
        <a:p>
          <a:endParaRPr lang="cs-CZ"/>
        </a:p>
      </dgm:t>
    </dgm:pt>
    <dgm:pt modelId="{76944127-E4B7-437A-8D44-1660B1321948}" type="sibTrans" cxnId="{89722B83-E5EF-48AB-A1E8-54BDC8C15D6D}">
      <dgm:prSet/>
      <dgm:spPr/>
      <dgm:t>
        <a:bodyPr/>
        <a:lstStyle/>
        <a:p>
          <a:endParaRPr lang="cs-CZ"/>
        </a:p>
      </dgm:t>
    </dgm:pt>
    <dgm:pt modelId="{8466B512-26A5-491E-A504-7A6CE1B4AE4F}">
      <dgm:prSet/>
      <dgm:spPr/>
      <dgm:t>
        <a:bodyPr/>
        <a:lstStyle/>
        <a:p>
          <a:r>
            <a:rPr lang="cs-CZ" smtClean="0"/>
            <a:t>Křemenitost</a:t>
          </a:r>
          <a:r>
            <a:rPr lang="cs-CZ" dirty="0" smtClean="0"/>
            <a:t>, excentrická dřeň, zploštění – zjišťují </a:t>
          </a:r>
          <a:r>
            <a:rPr lang="cs-CZ" dirty="0" err="1" smtClean="0"/>
            <a:t>ce</a:t>
          </a:r>
          <a:r>
            <a:rPr lang="cs-CZ" dirty="0" smtClean="0"/>
            <a:t> podle podmínek stanoviště, popřípadě dle znalosti lokality</a:t>
          </a:r>
        </a:p>
      </dgm:t>
    </dgm:pt>
    <dgm:pt modelId="{8308BDC3-7C2C-47EE-BB3A-F6395A64E3B8}" type="parTrans" cxnId="{F22842F4-C20F-4E64-9158-5CF5EAA76049}">
      <dgm:prSet/>
      <dgm:spPr/>
      <dgm:t>
        <a:bodyPr/>
        <a:lstStyle/>
        <a:p>
          <a:endParaRPr lang="cs-CZ"/>
        </a:p>
      </dgm:t>
    </dgm:pt>
    <dgm:pt modelId="{1611022A-698A-4C44-86E3-9643100296AB}" type="sibTrans" cxnId="{F22842F4-C20F-4E64-9158-5CF5EAA76049}">
      <dgm:prSet/>
      <dgm:spPr/>
      <dgm:t>
        <a:bodyPr/>
        <a:lstStyle/>
        <a:p>
          <a:endParaRPr lang="cs-CZ"/>
        </a:p>
      </dgm:t>
    </dgm:pt>
    <dgm:pt modelId="{AE0FD32B-DFE0-4602-AFFA-A8EF7A6FF97B}" type="pres">
      <dgm:prSet presAssocID="{AD8AEE21-9E9A-45DC-BC2D-9125F091E7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61AB02-9449-4227-ACB0-6D4BC25DF5D0}" type="pres">
      <dgm:prSet presAssocID="{9A9D63F1-4646-4C83-B694-AAE3FB333736}" presName="linNode" presStyleCnt="0"/>
      <dgm:spPr/>
    </dgm:pt>
    <dgm:pt modelId="{E73CF4B1-DC7B-47E9-8F08-7AEE933673DA}" type="pres">
      <dgm:prSet presAssocID="{9A9D63F1-4646-4C83-B694-AAE3FB33373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C1BDF-1592-48CA-B934-933748A38F30}" type="pres">
      <dgm:prSet presAssocID="{9A9D63F1-4646-4C83-B694-AAE3FB33373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E5824D-5A2E-4973-ADD8-85161AB15616}" type="pres">
      <dgm:prSet presAssocID="{B20F664B-F7B2-45C4-9ED5-58FCA7F38BE6}" presName="sp" presStyleCnt="0"/>
      <dgm:spPr/>
    </dgm:pt>
    <dgm:pt modelId="{431BA541-85D8-4F89-9246-ABF06B6B0EB9}" type="pres">
      <dgm:prSet presAssocID="{C1097868-4F9A-45DB-917B-69A8A50B0C9A}" presName="linNode" presStyleCnt="0"/>
      <dgm:spPr/>
    </dgm:pt>
    <dgm:pt modelId="{B3B6E405-159E-4C41-9498-89FFEDD1D27A}" type="pres">
      <dgm:prSet presAssocID="{C1097868-4F9A-45DB-917B-69A8A50B0C9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D0C4B6-DD1D-4FFE-9A33-85909B761025}" type="pres">
      <dgm:prSet presAssocID="{C1097868-4F9A-45DB-917B-69A8A50B0C9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6F4E3B-4DCD-4DB2-B590-04829D4958EA}" type="pres">
      <dgm:prSet presAssocID="{2C0AE52F-8354-4D66-9E3B-1D4C3855ED4C}" presName="sp" presStyleCnt="0"/>
      <dgm:spPr/>
    </dgm:pt>
    <dgm:pt modelId="{A32B6111-DB6A-4555-9C22-D6E6AECA0ED7}" type="pres">
      <dgm:prSet presAssocID="{74EFFAA3-75C8-4102-924E-CDF142F58F8F}" presName="linNode" presStyleCnt="0"/>
      <dgm:spPr/>
    </dgm:pt>
    <dgm:pt modelId="{4F1B2F33-EBEC-4309-869A-07BD3B3E987D}" type="pres">
      <dgm:prSet presAssocID="{74EFFAA3-75C8-4102-924E-CDF142F58F8F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27DBF-DF21-4430-B5B5-95EFC6E5899D}" type="pres">
      <dgm:prSet presAssocID="{74EFFAA3-75C8-4102-924E-CDF142F58F8F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18F781-82B3-4C93-B3BC-C5200B3C09DD}" type="pres">
      <dgm:prSet presAssocID="{287A00E2-C9B7-48D9-B75D-54EBD6DDB19C}" presName="sp" presStyleCnt="0"/>
      <dgm:spPr/>
    </dgm:pt>
    <dgm:pt modelId="{8987BD91-F66E-457A-A001-68F2C943B2D7}" type="pres">
      <dgm:prSet presAssocID="{B4EDB14F-85E5-4D94-9012-3530D9A8BCCC}" presName="linNode" presStyleCnt="0"/>
      <dgm:spPr/>
    </dgm:pt>
    <dgm:pt modelId="{E220734C-AF39-4023-B03C-4DE5A4496346}" type="pres">
      <dgm:prSet presAssocID="{B4EDB14F-85E5-4D94-9012-3530D9A8BCCC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D1DEAC-B9E8-45A7-83F2-7E0208E56EC3}" type="pres">
      <dgm:prSet presAssocID="{B4EDB14F-85E5-4D94-9012-3530D9A8BCCC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43F302A-69A6-464F-8ACB-C8C899617853}" srcId="{9A9D63F1-4646-4C83-B694-AAE3FB333736}" destId="{756525B1-0643-4F56-84EE-5527C1AC5148}" srcOrd="0" destOrd="0" parTransId="{56C1394B-7CB4-4112-96A1-DC91884AA1A2}" sibTransId="{9F943AC8-2E41-47A1-8615-CF5BC32AE85B}"/>
    <dgm:cxn modelId="{A16FC2F3-ADDC-43B4-830F-8B6AC09421E7}" type="presOf" srcId="{501E7D59-29BA-4D80-BCB2-9A8680C3DD72}" destId="{2AF27DBF-DF21-4430-B5B5-95EFC6E5899D}" srcOrd="0" destOrd="0" presId="urn:microsoft.com/office/officeart/2005/8/layout/vList5"/>
    <dgm:cxn modelId="{C282185C-A9FD-48A6-BE9D-AC88CBFC1C22}" type="presOf" srcId="{9A9D63F1-4646-4C83-B694-AAE3FB333736}" destId="{E73CF4B1-DC7B-47E9-8F08-7AEE933673DA}" srcOrd="0" destOrd="0" presId="urn:microsoft.com/office/officeart/2005/8/layout/vList5"/>
    <dgm:cxn modelId="{F89262DF-C683-4544-AC60-94B71BAF4554}" srcId="{AD8AEE21-9E9A-45DC-BC2D-9125F091E77A}" destId="{9A9D63F1-4646-4C83-B694-AAE3FB333736}" srcOrd="0" destOrd="0" parTransId="{B29050C0-8BD6-43EC-8EED-BC4407A8322F}" sibTransId="{B20F664B-F7B2-45C4-9ED5-58FCA7F38BE6}"/>
    <dgm:cxn modelId="{CAEA3DCC-5732-452E-BC3A-261762CFE7EE}" type="presOf" srcId="{3A7EB0BD-4B04-4B40-8671-DBE491942F3E}" destId="{001C1BDF-1592-48CA-B934-933748A38F30}" srcOrd="0" destOrd="1" presId="urn:microsoft.com/office/officeart/2005/8/layout/vList5"/>
    <dgm:cxn modelId="{05480B25-489D-4460-92A8-F44C3202BC69}" type="presOf" srcId="{AD8AEE21-9E9A-45DC-BC2D-9125F091E77A}" destId="{AE0FD32B-DFE0-4602-AFFA-A8EF7A6FF97B}" srcOrd="0" destOrd="0" presId="urn:microsoft.com/office/officeart/2005/8/layout/vList5"/>
    <dgm:cxn modelId="{89722B83-E5EF-48AB-A1E8-54BDC8C15D6D}" srcId="{74EFFAA3-75C8-4102-924E-CDF142F58F8F}" destId="{501E7D59-29BA-4D80-BCB2-9A8680C3DD72}" srcOrd="0" destOrd="0" parTransId="{64E34830-8C31-4D55-B7EB-6567B316B41B}" sibTransId="{76944127-E4B7-437A-8D44-1660B1321948}"/>
    <dgm:cxn modelId="{4720A27E-DE0B-44BE-8158-ADA911C93B15}" type="presOf" srcId="{C1097868-4F9A-45DB-917B-69A8A50B0C9A}" destId="{B3B6E405-159E-4C41-9498-89FFEDD1D27A}" srcOrd="0" destOrd="0" presId="urn:microsoft.com/office/officeart/2005/8/layout/vList5"/>
    <dgm:cxn modelId="{835FD6A0-02E9-4DCA-AD84-D5217F54B54E}" type="presOf" srcId="{8466B512-26A5-491E-A504-7A6CE1B4AE4F}" destId="{CDD1DEAC-B9E8-45A7-83F2-7E0208E56EC3}" srcOrd="0" destOrd="0" presId="urn:microsoft.com/office/officeart/2005/8/layout/vList5"/>
    <dgm:cxn modelId="{F22842F4-C20F-4E64-9158-5CF5EAA76049}" srcId="{B4EDB14F-85E5-4D94-9012-3530D9A8BCCC}" destId="{8466B512-26A5-491E-A504-7A6CE1B4AE4F}" srcOrd="0" destOrd="0" parTransId="{8308BDC3-7C2C-47EE-BB3A-F6395A64E3B8}" sibTransId="{1611022A-698A-4C44-86E3-9643100296AB}"/>
    <dgm:cxn modelId="{DE9FB15A-8328-4E5C-89FE-99181953FC2C}" srcId="{9A9D63F1-4646-4C83-B694-AAE3FB333736}" destId="{3A7EB0BD-4B04-4B40-8671-DBE491942F3E}" srcOrd="1" destOrd="0" parTransId="{4EBF1A46-9C36-45BD-A112-0229EDBB5D82}" sibTransId="{1DF57833-A4BB-4E61-AC2B-6ED61B69C2DD}"/>
    <dgm:cxn modelId="{0A25574F-6748-4312-A842-40C9C72B75ED}" srcId="{C1097868-4F9A-45DB-917B-69A8A50B0C9A}" destId="{4CA421BD-5FBE-42F4-8913-18AEFC22E3FD}" srcOrd="0" destOrd="0" parTransId="{8ABA798E-5358-47D1-9F57-0FC5C5D671DC}" sibTransId="{6979E97C-A189-487F-84B8-42483E709250}"/>
    <dgm:cxn modelId="{0B32F000-6681-47CB-8D5D-D0FEAC3D3272}" srcId="{AD8AEE21-9E9A-45DC-BC2D-9125F091E77A}" destId="{B4EDB14F-85E5-4D94-9012-3530D9A8BCCC}" srcOrd="3" destOrd="0" parTransId="{15D44A9B-76A5-4803-AADB-DF7B83EAA056}" sibTransId="{856D6E3A-8000-4207-B4D1-FE43C93ACA6C}"/>
    <dgm:cxn modelId="{A838F552-7E85-4689-ACAE-2A0527159027}" type="presOf" srcId="{756525B1-0643-4F56-84EE-5527C1AC5148}" destId="{001C1BDF-1592-48CA-B934-933748A38F30}" srcOrd="0" destOrd="0" presId="urn:microsoft.com/office/officeart/2005/8/layout/vList5"/>
    <dgm:cxn modelId="{E3ECF8BB-51BE-4983-B7C3-170E2F16BDD9}" type="presOf" srcId="{4CA421BD-5FBE-42F4-8913-18AEFC22E3FD}" destId="{7ED0C4B6-DD1D-4FFE-9A33-85909B761025}" srcOrd="0" destOrd="0" presId="urn:microsoft.com/office/officeart/2005/8/layout/vList5"/>
    <dgm:cxn modelId="{644AFD2E-1E29-4356-8029-9C343BA5ACB2}" type="presOf" srcId="{B4EDB14F-85E5-4D94-9012-3530D9A8BCCC}" destId="{E220734C-AF39-4023-B03C-4DE5A4496346}" srcOrd="0" destOrd="0" presId="urn:microsoft.com/office/officeart/2005/8/layout/vList5"/>
    <dgm:cxn modelId="{D1ABFD6B-A9A9-40AE-8F8D-441872288880}" type="presOf" srcId="{74EFFAA3-75C8-4102-924E-CDF142F58F8F}" destId="{4F1B2F33-EBEC-4309-869A-07BD3B3E987D}" srcOrd="0" destOrd="0" presId="urn:microsoft.com/office/officeart/2005/8/layout/vList5"/>
    <dgm:cxn modelId="{5AC840D8-036E-4C48-BDB9-0A7C8B0478F3}" srcId="{AD8AEE21-9E9A-45DC-BC2D-9125F091E77A}" destId="{74EFFAA3-75C8-4102-924E-CDF142F58F8F}" srcOrd="2" destOrd="0" parTransId="{F2C7EB94-540E-46EB-A301-888A745E28D5}" sibTransId="{287A00E2-C9B7-48D9-B75D-54EBD6DDB19C}"/>
    <dgm:cxn modelId="{2F855333-228F-4A5A-8834-7B15067975ED}" srcId="{AD8AEE21-9E9A-45DC-BC2D-9125F091E77A}" destId="{C1097868-4F9A-45DB-917B-69A8A50B0C9A}" srcOrd="1" destOrd="0" parTransId="{37423112-B729-4158-9E66-F92F172F3A59}" sibTransId="{2C0AE52F-8354-4D66-9E3B-1D4C3855ED4C}"/>
    <dgm:cxn modelId="{097C0A1C-8CAA-4723-AB4B-5EBA38D42E0B}" type="presParOf" srcId="{AE0FD32B-DFE0-4602-AFFA-A8EF7A6FF97B}" destId="{6161AB02-9449-4227-ACB0-6D4BC25DF5D0}" srcOrd="0" destOrd="0" presId="urn:microsoft.com/office/officeart/2005/8/layout/vList5"/>
    <dgm:cxn modelId="{8BF25E29-4D88-4DAF-B13A-C018EEB064CC}" type="presParOf" srcId="{6161AB02-9449-4227-ACB0-6D4BC25DF5D0}" destId="{E73CF4B1-DC7B-47E9-8F08-7AEE933673DA}" srcOrd="0" destOrd="0" presId="urn:microsoft.com/office/officeart/2005/8/layout/vList5"/>
    <dgm:cxn modelId="{59EAAB22-D2E0-4422-99EB-617BA0605483}" type="presParOf" srcId="{6161AB02-9449-4227-ACB0-6D4BC25DF5D0}" destId="{001C1BDF-1592-48CA-B934-933748A38F30}" srcOrd="1" destOrd="0" presId="urn:microsoft.com/office/officeart/2005/8/layout/vList5"/>
    <dgm:cxn modelId="{ACC641B1-3A98-4EF1-A1FC-433BF69F588D}" type="presParOf" srcId="{AE0FD32B-DFE0-4602-AFFA-A8EF7A6FF97B}" destId="{73E5824D-5A2E-4973-ADD8-85161AB15616}" srcOrd="1" destOrd="0" presId="urn:microsoft.com/office/officeart/2005/8/layout/vList5"/>
    <dgm:cxn modelId="{F5FA8A18-CEE0-449F-8EF2-47FDC3D9686D}" type="presParOf" srcId="{AE0FD32B-DFE0-4602-AFFA-A8EF7A6FF97B}" destId="{431BA541-85D8-4F89-9246-ABF06B6B0EB9}" srcOrd="2" destOrd="0" presId="urn:microsoft.com/office/officeart/2005/8/layout/vList5"/>
    <dgm:cxn modelId="{9D0221F0-3787-4D67-B959-4E0F411E31D4}" type="presParOf" srcId="{431BA541-85D8-4F89-9246-ABF06B6B0EB9}" destId="{B3B6E405-159E-4C41-9498-89FFEDD1D27A}" srcOrd="0" destOrd="0" presId="urn:microsoft.com/office/officeart/2005/8/layout/vList5"/>
    <dgm:cxn modelId="{B4FE66FE-2742-4182-9327-C7ED6F43F884}" type="presParOf" srcId="{431BA541-85D8-4F89-9246-ABF06B6B0EB9}" destId="{7ED0C4B6-DD1D-4FFE-9A33-85909B761025}" srcOrd="1" destOrd="0" presId="urn:microsoft.com/office/officeart/2005/8/layout/vList5"/>
    <dgm:cxn modelId="{B60E8415-53C1-44AD-9A88-10C743C3D5F7}" type="presParOf" srcId="{AE0FD32B-DFE0-4602-AFFA-A8EF7A6FF97B}" destId="{BA6F4E3B-4DCD-4DB2-B590-04829D4958EA}" srcOrd="3" destOrd="0" presId="urn:microsoft.com/office/officeart/2005/8/layout/vList5"/>
    <dgm:cxn modelId="{BBCFEC8E-6F42-41A8-B86F-16A449B5A36F}" type="presParOf" srcId="{AE0FD32B-DFE0-4602-AFFA-A8EF7A6FF97B}" destId="{A32B6111-DB6A-4555-9C22-D6E6AECA0ED7}" srcOrd="4" destOrd="0" presId="urn:microsoft.com/office/officeart/2005/8/layout/vList5"/>
    <dgm:cxn modelId="{CBCA7CEC-41FB-461E-AE07-5255D6E306B5}" type="presParOf" srcId="{A32B6111-DB6A-4555-9C22-D6E6AECA0ED7}" destId="{4F1B2F33-EBEC-4309-869A-07BD3B3E987D}" srcOrd="0" destOrd="0" presId="urn:microsoft.com/office/officeart/2005/8/layout/vList5"/>
    <dgm:cxn modelId="{E6F284E8-08CC-4D9E-AA97-3AB08ADF7DF5}" type="presParOf" srcId="{A32B6111-DB6A-4555-9C22-D6E6AECA0ED7}" destId="{2AF27DBF-DF21-4430-B5B5-95EFC6E5899D}" srcOrd="1" destOrd="0" presId="urn:microsoft.com/office/officeart/2005/8/layout/vList5"/>
    <dgm:cxn modelId="{20D60DEC-12EF-498F-AA23-DF11C5EC7CFF}" type="presParOf" srcId="{AE0FD32B-DFE0-4602-AFFA-A8EF7A6FF97B}" destId="{7D18F781-82B3-4C93-B3BC-C5200B3C09DD}" srcOrd="5" destOrd="0" presId="urn:microsoft.com/office/officeart/2005/8/layout/vList5"/>
    <dgm:cxn modelId="{111367EF-8DCB-4393-A5FE-DA76F8273899}" type="presParOf" srcId="{AE0FD32B-DFE0-4602-AFFA-A8EF7A6FF97B}" destId="{8987BD91-F66E-457A-A001-68F2C943B2D7}" srcOrd="6" destOrd="0" presId="urn:microsoft.com/office/officeart/2005/8/layout/vList5"/>
    <dgm:cxn modelId="{66EA8F2E-5122-4E49-A907-07CB7926C855}" type="presParOf" srcId="{8987BD91-F66E-457A-A001-68F2C943B2D7}" destId="{E220734C-AF39-4023-B03C-4DE5A4496346}" srcOrd="0" destOrd="0" presId="urn:microsoft.com/office/officeart/2005/8/layout/vList5"/>
    <dgm:cxn modelId="{D700CFB0-0F2A-4C1A-99F3-336F0AC76BD5}" type="presParOf" srcId="{8987BD91-F66E-457A-A001-68F2C943B2D7}" destId="{CDD1DEAC-B9E8-45A7-83F2-7E0208E56E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6000EDE-0609-4804-B6F0-FE5C681DCB3C}" type="doc">
      <dgm:prSet loTypeId="urn:microsoft.com/office/officeart/2005/8/layout/funnel1" loCatId="relationship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9172DB36-525A-41AE-923E-24BB736B0DCE}">
      <dgm:prSet phldrT="[Text]"/>
      <dgm:spPr/>
      <dgm:t>
        <a:bodyPr/>
        <a:lstStyle/>
        <a:p>
          <a:r>
            <a:rPr lang="cs-CZ" dirty="0" smtClean="0"/>
            <a:t>Model tvaru kmene</a:t>
          </a:r>
          <a:endParaRPr lang="cs-CZ" dirty="0"/>
        </a:p>
      </dgm:t>
    </dgm:pt>
    <dgm:pt modelId="{FA15F10D-AF9A-4ADB-8DB5-DED82565F861}" type="parTrans" cxnId="{42F98254-71A1-41F7-8B0D-1B20E652926A}">
      <dgm:prSet/>
      <dgm:spPr/>
      <dgm:t>
        <a:bodyPr/>
        <a:lstStyle/>
        <a:p>
          <a:endParaRPr lang="cs-CZ"/>
        </a:p>
      </dgm:t>
    </dgm:pt>
    <dgm:pt modelId="{8D5986B3-07D9-4CB5-993B-F2FAD5C419A5}" type="sibTrans" cxnId="{42F98254-71A1-41F7-8B0D-1B20E652926A}">
      <dgm:prSet/>
      <dgm:spPr/>
      <dgm:t>
        <a:bodyPr/>
        <a:lstStyle/>
        <a:p>
          <a:endParaRPr lang="cs-CZ"/>
        </a:p>
      </dgm:t>
    </dgm:pt>
    <dgm:pt modelId="{757EF270-C8F5-4AE6-82A5-8EBE64804AB6}">
      <dgm:prSet/>
      <dgm:spPr/>
      <dgm:t>
        <a:bodyPr/>
        <a:lstStyle/>
        <a:p>
          <a:r>
            <a:rPr lang="cs-CZ" dirty="0" smtClean="0"/>
            <a:t>Předpis sortimentní výtěže</a:t>
          </a:r>
          <a:endParaRPr lang="cs-CZ" dirty="0"/>
        </a:p>
      </dgm:t>
    </dgm:pt>
    <dgm:pt modelId="{D14D74CF-FF94-45CC-9461-2E6790DAE038}" type="parTrans" cxnId="{9562F055-07B6-42DC-944D-CF1ECD0BA83C}">
      <dgm:prSet/>
      <dgm:spPr/>
      <dgm:t>
        <a:bodyPr/>
        <a:lstStyle/>
        <a:p>
          <a:endParaRPr lang="cs-CZ"/>
        </a:p>
      </dgm:t>
    </dgm:pt>
    <dgm:pt modelId="{88FBB4A1-B8AC-40A1-83CA-319B76811D37}" type="sibTrans" cxnId="{9562F055-07B6-42DC-944D-CF1ECD0BA83C}">
      <dgm:prSet/>
      <dgm:spPr/>
      <dgm:t>
        <a:bodyPr/>
        <a:lstStyle/>
        <a:p>
          <a:endParaRPr lang="cs-CZ"/>
        </a:p>
      </dgm:t>
    </dgm:pt>
    <dgm:pt modelId="{57251EA1-CED1-40C2-8839-FFCB53DE6400}">
      <dgm:prSet custT="1"/>
      <dgm:spPr/>
      <dgm:t>
        <a:bodyPr/>
        <a:lstStyle/>
        <a:p>
          <a:r>
            <a:rPr lang="cs-CZ" sz="1400" dirty="0" smtClean="0"/>
            <a:t>Nástroj pro zjištění morfologie</a:t>
          </a:r>
          <a:endParaRPr lang="cs-CZ" sz="1400" dirty="0"/>
        </a:p>
      </dgm:t>
    </dgm:pt>
    <dgm:pt modelId="{1C7478BE-AACE-4A7A-9E91-6FCFFE4A947D}" type="parTrans" cxnId="{11B7CF97-2555-424E-8B85-E8A7466D56CF}">
      <dgm:prSet/>
      <dgm:spPr/>
      <dgm:t>
        <a:bodyPr/>
        <a:lstStyle/>
        <a:p>
          <a:endParaRPr lang="cs-CZ"/>
        </a:p>
      </dgm:t>
    </dgm:pt>
    <dgm:pt modelId="{2B8EB8A0-CD56-48F9-BEC0-27FDDE3B16A2}" type="sibTrans" cxnId="{11B7CF97-2555-424E-8B85-E8A7466D56CF}">
      <dgm:prSet/>
      <dgm:spPr/>
      <dgm:t>
        <a:bodyPr/>
        <a:lstStyle/>
        <a:p>
          <a:endParaRPr lang="cs-CZ"/>
        </a:p>
      </dgm:t>
    </dgm:pt>
    <dgm:pt modelId="{2B80CF8D-2457-4F62-8716-EAF307E346A7}">
      <dgm:prSet custT="1"/>
      <dgm:spPr/>
      <dgm:t>
        <a:bodyPr/>
        <a:lstStyle/>
        <a:p>
          <a:r>
            <a:rPr lang="cs-CZ" sz="1400" dirty="0" smtClean="0"/>
            <a:t>Nástroj určený pro analýzu výtěže</a:t>
          </a:r>
          <a:endParaRPr lang="cs-CZ" sz="1400" dirty="0"/>
        </a:p>
      </dgm:t>
    </dgm:pt>
    <dgm:pt modelId="{CB5E4D04-D00D-4F90-8E68-D0B21970E6A2}" type="parTrans" cxnId="{EA3ADB83-820A-48BD-894C-ADB059E3AC94}">
      <dgm:prSet/>
      <dgm:spPr/>
      <dgm:t>
        <a:bodyPr/>
        <a:lstStyle/>
        <a:p>
          <a:endParaRPr lang="cs-CZ"/>
        </a:p>
      </dgm:t>
    </dgm:pt>
    <dgm:pt modelId="{99958767-5648-4398-AE4F-498B99BA5CB6}" type="sibTrans" cxnId="{EA3ADB83-820A-48BD-894C-ADB059E3AC94}">
      <dgm:prSet/>
      <dgm:spPr/>
      <dgm:t>
        <a:bodyPr/>
        <a:lstStyle/>
        <a:p>
          <a:endParaRPr lang="cs-CZ"/>
        </a:p>
      </dgm:t>
    </dgm:pt>
    <dgm:pt modelId="{D7247503-4A6B-4434-89F1-BA4CBAC3C45D}">
      <dgm:prSet phldrT="[Text]"/>
      <dgm:spPr/>
      <dgm:t>
        <a:bodyPr/>
        <a:lstStyle/>
        <a:p>
          <a:r>
            <a:rPr lang="cs-CZ" dirty="0" smtClean="0"/>
            <a:t>Datové předpoklady</a:t>
          </a:r>
          <a:endParaRPr lang="cs-CZ" dirty="0"/>
        </a:p>
      </dgm:t>
    </dgm:pt>
    <dgm:pt modelId="{8DB2D885-8D64-48A2-AB8E-A0ADB0B7C453}" type="parTrans" cxnId="{0F51720E-B4B5-494B-B44F-DAE4F68E1CBB}">
      <dgm:prSet/>
      <dgm:spPr/>
      <dgm:t>
        <a:bodyPr/>
        <a:lstStyle/>
        <a:p>
          <a:endParaRPr lang="cs-CZ"/>
        </a:p>
      </dgm:t>
    </dgm:pt>
    <dgm:pt modelId="{07D27045-26CD-4824-913F-A77F5658B3C1}" type="sibTrans" cxnId="{0F51720E-B4B5-494B-B44F-DAE4F68E1CBB}">
      <dgm:prSet/>
      <dgm:spPr/>
      <dgm:t>
        <a:bodyPr/>
        <a:lstStyle/>
        <a:p>
          <a:endParaRPr lang="cs-CZ"/>
        </a:p>
      </dgm:t>
    </dgm:pt>
    <dgm:pt modelId="{E749C602-8166-41F2-B0F4-D7E10FFC0C9F}">
      <dgm:prSet custT="1"/>
      <dgm:spPr/>
      <dgm:t>
        <a:bodyPr/>
        <a:lstStyle/>
        <a:p>
          <a:r>
            <a:rPr lang="cs-CZ" sz="1600" b="1" dirty="0" smtClean="0"/>
            <a:t>Aplikační nástroj</a:t>
          </a:r>
          <a:endParaRPr lang="cs-CZ" sz="1600" b="1" dirty="0"/>
        </a:p>
      </dgm:t>
    </dgm:pt>
    <dgm:pt modelId="{0A2447BC-EACA-46E8-9431-EF0FA1BBEDEF}" type="parTrans" cxnId="{28B30443-7343-498C-9F77-C455AD3E4284}">
      <dgm:prSet/>
      <dgm:spPr/>
      <dgm:t>
        <a:bodyPr/>
        <a:lstStyle/>
        <a:p>
          <a:endParaRPr lang="cs-CZ"/>
        </a:p>
      </dgm:t>
    </dgm:pt>
    <dgm:pt modelId="{A1AD2C7C-B998-45DA-AB6E-74C1599E7DB5}" type="sibTrans" cxnId="{28B30443-7343-498C-9F77-C455AD3E4284}">
      <dgm:prSet/>
      <dgm:spPr/>
      <dgm:t>
        <a:bodyPr/>
        <a:lstStyle/>
        <a:p>
          <a:endParaRPr lang="cs-CZ"/>
        </a:p>
      </dgm:t>
    </dgm:pt>
    <dgm:pt modelId="{5D3D4CFF-AFF2-4791-9BD7-21E07546A7D4}">
      <dgm:prSet custT="1"/>
      <dgm:spPr/>
      <dgm:t>
        <a:bodyPr/>
        <a:lstStyle/>
        <a:p>
          <a:r>
            <a:rPr lang="cs-CZ" sz="1800" b="1" dirty="0" smtClean="0"/>
            <a:t>Hodnota dřevní hmoty</a:t>
          </a:r>
          <a:endParaRPr lang="cs-CZ" sz="1800" b="1" dirty="0"/>
        </a:p>
      </dgm:t>
    </dgm:pt>
    <dgm:pt modelId="{13C04201-580D-4938-B3C5-E7F20813C7E0}" type="parTrans" cxnId="{37939B2D-8838-4967-BFAC-3D0DF15604F7}">
      <dgm:prSet/>
      <dgm:spPr/>
      <dgm:t>
        <a:bodyPr/>
        <a:lstStyle/>
        <a:p>
          <a:endParaRPr lang="cs-CZ"/>
        </a:p>
      </dgm:t>
    </dgm:pt>
    <dgm:pt modelId="{ABE9C3DC-40B9-4AA4-BEE8-68EC8B629669}" type="sibTrans" cxnId="{37939B2D-8838-4967-BFAC-3D0DF15604F7}">
      <dgm:prSet/>
      <dgm:spPr/>
      <dgm:t>
        <a:bodyPr/>
        <a:lstStyle/>
        <a:p>
          <a:endParaRPr lang="cs-CZ"/>
        </a:p>
      </dgm:t>
    </dgm:pt>
    <dgm:pt modelId="{E12CDA0E-2275-4C04-8745-2FADD20560FB}">
      <dgm:prSet phldrT="[Text]"/>
      <dgm:spPr/>
      <dgm:t>
        <a:bodyPr/>
        <a:lstStyle/>
        <a:p>
          <a:r>
            <a:rPr lang="cs-CZ" smtClean="0"/>
            <a:t>Kvantitativní a kvalitativní šetření </a:t>
          </a:r>
          <a:endParaRPr lang="cs-CZ" dirty="0"/>
        </a:p>
      </dgm:t>
    </dgm:pt>
    <dgm:pt modelId="{19C881D6-BCA7-401C-8544-C19451473788}" type="parTrans" cxnId="{F6EAF58D-9B01-4392-B502-CD6A5162601F}">
      <dgm:prSet/>
      <dgm:spPr/>
      <dgm:t>
        <a:bodyPr/>
        <a:lstStyle/>
        <a:p>
          <a:endParaRPr lang="cs-CZ"/>
        </a:p>
      </dgm:t>
    </dgm:pt>
    <dgm:pt modelId="{24CB3E96-1537-4358-8A6B-38DADFE06A23}" type="sibTrans" cxnId="{F6EAF58D-9B01-4392-B502-CD6A5162601F}">
      <dgm:prSet/>
      <dgm:spPr/>
      <dgm:t>
        <a:bodyPr/>
        <a:lstStyle/>
        <a:p>
          <a:endParaRPr lang="cs-CZ"/>
        </a:p>
      </dgm:t>
    </dgm:pt>
    <dgm:pt modelId="{B6334FE7-DE02-4ED9-B4D5-1854A13D15FF}" type="pres">
      <dgm:prSet presAssocID="{46000EDE-0609-4804-B6F0-FE5C681DCB3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0B292D0-5A46-44F8-B496-E418533741A5}" type="pres">
      <dgm:prSet presAssocID="{46000EDE-0609-4804-B6F0-FE5C681DCB3C}" presName="ellipse" presStyleLbl="trBgShp" presStyleIdx="0" presStyleCnt="1"/>
      <dgm:spPr/>
    </dgm:pt>
    <dgm:pt modelId="{787E5187-5A5D-44D9-A2EE-18CF26783E44}" type="pres">
      <dgm:prSet presAssocID="{46000EDE-0609-4804-B6F0-FE5C681DCB3C}" presName="arrow1" presStyleLbl="fgShp" presStyleIdx="0" presStyleCnt="1"/>
      <dgm:spPr/>
    </dgm:pt>
    <dgm:pt modelId="{D706905D-EB95-4E7B-9B53-A4250FC91544}" type="pres">
      <dgm:prSet presAssocID="{46000EDE-0609-4804-B6F0-FE5C681DCB3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AB05B4-5787-467F-85AE-113340608429}" type="pres">
      <dgm:prSet presAssocID="{E749C602-8166-41F2-B0F4-D7E10FFC0C9F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910FA3-8812-4793-9EB1-95D4B849C83D}" type="pres">
      <dgm:prSet presAssocID="{5D3D4CFF-AFF2-4791-9BD7-21E07546A7D4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E5A58C-3FF3-4EF3-9C40-8019C0027DB6}" type="pres">
      <dgm:prSet presAssocID="{46000EDE-0609-4804-B6F0-FE5C681DCB3C}" presName="funnel" presStyleLbl="trAlignAcc1" presStyleIdx="0" presStyleCnt="1"/>
      <dgm:spPr/>
    </dgm:pt>
  </dgm:ptLst>
  <dgm:cxnLst>
    <dgm:cxn modelId="{B246A106-6198-4EFF-9154-9E9D4981D8DC}" type="presOf" srcId="{E749C602-8166-41F2-B0F4-D7E10FFC0C9F}" destId="{21AB05B4-5787-467F-85AE-113340608429}" srcOrd="0" destOrd="0" presId="urn:microsoft.com/office/officeart/2005/8/layout/funnel1"/>
    <dgm:cxn modelId="{2C6BBB56-DB5B-4027-9870-147BF85F0902}" type="presOf" srcId="{2B80CF8D-2457-4F62-8716-EAF307E346A7}" destId="{21AB05B4-5787-467F-85AE-113340608429}" srcOrd="0" destOrd="2" presId="urn:microsoft.com/office/officeart/2005/8/layout/funnel1"/>
    <dgm:cxn modelId="{903662E8-8E51-499C-B422-385CC602B217}" type="presOf" srcId="{57251EA1-CED1-40C2-8839-FFCB53DE6400}" destId="{21AB05B4-5787-467F-85AE-113340608429}" srcOrd="0" destOrd="1" presId="urn:microsoft.com/office/officeart/2005/8/layout/funnel1"/>
    <dgm:cxn modelId="{42DBE678-2DD9-4A95-BB70-CC8BFC351992}" type="presOf" srcId="{E12CDA0E-2275-4C04-8745-2FADD20560FB}" destId="{95910FA3-8812-4793-9EB1-95D4B849C83D}" srcOrd="0" destOrd="2" presId="urn:microsoft.com/office/officeart/2005/8/layout/funnel1"/>
    <dgm:cxn modelId="{9562F055-07B6-42DC-944D-CF1ECD0BA83C}" srcId="{D7247503-4A6B-4434-89F1-BA4CBAC3C45D}" destId="{757EF270-C8F5-4AE6-82A5-8EBE64804AB6}" srcOrd="2" destOrd="0" parTransId="{D14D74CF-FF94-45CC-9461-2E6790DAE038}" sibTransId="{88FBB4A1-B8AC-40A1-83CA-319B76811D37}"/>
    <dgm:cxn modelId="{37939B2D-8838-4967-BFAC-3D0DF15604F7}" srcId="{46000EDE-0609-4804-B6F0-FE5C681DCB3C}" destId="{5D3D4CFF-AFF2-4791-9BD7-21E07546A7D4}" srcOrd="2" destOrd="0" parTransId="{13C04201-580D-4938-B3C5-E7F20813C7E0}" sibTransId="{ABE9C3DC-40B9-4AA4-BEE8-68EC8B629669}"/>
    <dgm:cxn modelId="{E1880273-5E89-4156-A7CE-79BBDAF39FFD}" type="presOf" srcId="{46000EDE-0609-4804-B6F0-FE5C681DCB3C}" destId="{B6334FE7-DE02-4ED9-B4D5-1854A13D15FF}" srcOrd="0" destOrd="0" presId="urn:microsoft.com/office/officeart/2005/8/layout/funnel1"/>
    <dgm:cxn modelId="{28B30443-7343-498C-9F77-C455AD3E4284}" srcId="{46000EDE-0609-4804-B6F0-FE5C681DCB3C}" destId="{E749C602-8166-41F2-B0F4-D7E10FFC0C9F}" srcOrd="1" destOrd="0" parTransId="{0A2447BC-EACA-46E8-9431-EF0FA1BBEDEF}" sibTransId="{A1AD2C7C-B998-45DA-AB6E-74C1599E7DB5}"/>
    <dgm:cxn modelId="{EA3ADB83-820A-48BD-894C-ADB059E3AC94}" srcId="{E749C602-8166-41F2-B0F4-D7E10FFC0C9F}" destId="{2B80CF8D-2457-4F62-8716-EAF307E346A7}" srcOrd="1" destOrd="0" parTransId="{CB5E4D04-D00D-4F90-8E68-D0B21970E6A2}" sibTransId="{99958767-5648-4398-AE4F-498B99BA5CB6}"/>
    <dgm:cxn modelId="{B7368B35-8C4A-474D-907A-6E08876EAE18}" type="presOf" srcId="{5D3D4CFF-AFF2-4791-9BD7-21E07546A7D4}" destId="{D706905D-EB95-4E7B-9B53-A4250FC91544}" srcOrd="0" destOrd="0" presId="urn:microsoft.com/office/officeart/2005/8/layout/funnel1"/>
    <dgm:cxn modelId="{11B7CF97-2555-424E-8B85-E8A7466D56CF}" srcId="{E749C602-8166-41F2-B0F4-D7E10FFC0C9F}" destId="{57251EA1-CED1-40C2-8839-FFCB53DE6400}" srcOrd="0" destOrd="0" parTransId="{1C7478BE-AACE-4A7A-9E91-6FCFFE4A947D}" sibTransId="{2B8EB8A0-CD56-48F9-BEC0-27FDDE3B16A2}"/>
    <dgm:cxn modelId="{0F51720E-B4B5-494B-B44F-DAE4F68E1CBB}" srcId="{46000EDE-0609-4804-B6F0-FE5C681DCB3C}" destId="{D7247503-4A6B-4434-89F1-BA4CBAC3C45D}" srcOrd="0" destOrd="0" parTransId="{8DB2D885-8D64-48A2-AB8E-A0ADB0B7C453}" sibTransId="{07D27045-26CD-4824-913F-A77F5658B3C1}"/>
    <dgm:cxn modelId="{51ADBA68-4C58-406B-A5FC-375BBE0E08EA}" type="presOf" srcId="{9172DB36-525A-41AE-923E-24BB736B0DCE}" destId="{95910FA3-8812-4793-9EB1-95D4B849C83D}" srcOrd="0" destOrd="1" presId="urn:microsoft.com/office/officeart/2005/8/layout/funnel1"/>
    <dgm:cxn modelId="{DA31AF28-69D5-4E62-B659-C9E5130C3F7E}" type="presOf" srcId="{D7247503-4A6B-4434-89F1-BA4CBAC3C45D}" destId="{95910FA3-8812-4793-9EB1-95D4B849C83D}" srcOrd="0" destOrd="0" presId="urn:microsoft.com/office/officeart/2005/8/layout/funnel1"/>
    <dgm:cxn modelId="{42F98254-71A1-41F7-8B0D-1B20E652926A}" srcId="{D7247503-4A6B-4434-89F1-BA4CBAC3C45D}" destId="{9172DB36-525A-41AE-923E-24BB736B0DCE}" srcOrd="0" destOrd="0" parTransId="{FA15F10D-AF9A-4ADB-8DB5-DED82565F861}" sibTransId="{8D5986B3-07D9-4CB5-993B-F2FAD5C419A5}"/>
    <dgm:cxn modelId="{F6EAF58D-9B01-4392-B502-CD6A5162601F}" srcId="{D7247503-4A6B-4434-89F1-BA4CBAC3C45D}" destId="{E12CDA0E-2275-4C04-8745-2FADD20560FB}" srcOrd="1" destOrd="0" parTransId="{19C881D6-BCA7-401C-8544-C19451473788}" sibTransId="{24CB3E96-1537-4358-8A6B-38DADFE06A23}"/>
    <dgm:cxn modelId="{845EDFDE-A65C-479E-BEA3-609C2CD36892}" type="presOf" srcId="{757EF270-C8F5-4AE6-82A5-8EBE64804AB6}" destId="{95910FA3-8812-4793-9EB1-95D4B849C83D}" srcOrd="0" destOrd="3" presId="urn:microsoft.com/office/officeart/2005/8/layout/funnel1"/>
    <dgm:cxn modelId="{F844134B-32BD-4527-AE14-DF2D73E6D0DE}" type="presParOf" srcId="{B6334FE7-DE02-4ED9-B4D5-1854A13D15FF}" destId="{20B292D0-5A46-44F8-B496-E418533741A5}" srcOrd="0" destOrd="0" presId="urn:microsoft.com/office/officeart/2005/8/layout/funnel1"/>
    <dgm:cxn modelId="{44F74CAD-D442-476D-82DA-92DF5BEFB353}" type="presParOf" srcId="{B6334FE7-DE02-4ED9-B4D5-1854A13D15FF}" destId="{787E5187-5A5D-44D9-A2EE-18CF26783E44}" srcOrd="1" destOrd="0" presId="urn:microsoft.com/office/officeart/2005/8/layout/funnel1"/>
    <dgm:cxn modelId="{BEACA0BD-7217-462D-8DAE-9B211BDA7F55}" type="presParOf" srcId="{B6334FE7-DE02-4ED9-B4D5-1854A13D15FF}" destId="{D706905D-EB95-4E7B-9B53-A4250FC91544}" srcOrd="2" destOrd="0" presId="urn:microsoft.com/office/officeart/2005/8/layout/funnel1"/>
    <dgm:cxn modelId="{E3BE58D2-02E5-4FFA-9962-D96B1EBDA833}" type="presParOf" srcId="{B6334FE7-DE02-4ED9-B4D5-1854A13D15FF}" destId="{21AB05B4-5787-467F-85AE-113340608429}" srcOrd="3" destOrd="0" presId="urn:microsoft.com/office/officeart/2005/8/layout/funnel1"/>
    <dgm:cxn modelId="{ED4F9950-C3DF-4F9A-A09E-0A29FB294109}" type="presParOf" srcId="{B6334FE7-DE02-4ED9-B4D5-1854A13D15FF}" destId="{95910FA3-8812-4793-9EB1-95D4B849C83D}" srcOrd="4" destOrd="0" presId="urn:microsoft.com/office/officeart/2005/8/layout/funnel1"/>
    <dgm:cxn modelId="{14578423-B6D6-430E-BEEA-C499D2966C25}" type="presParOf" srcId="{B6334FE7-DE02-4ED9-B4D5-1854A13D15FF}" destId="{F6E5A58C-3FF3-4EF3-9C40-8019C0027DB6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FE3AA-1DE6-4A24-BC81-C836B2936240}">
      <dsp:nvSpPr>
        <dsp:cNvPr id="0" name=""/>
        <dsp:cNvSpPr/>
      </dsp:nvSpPr>
      <dsp:spPr>
        <a:xfrm>
          <a:off x="0" y="478631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Zjištění zásoby stojích porostů </a:t>
          </a:r>
          <a:endParaRPr lang="cs-CZ" sz="3000" kern="1200" dirty="0" smtClean="0"/>
        </a:p>
      </dsp:txBody>
      <dsp:txXfrm>
        <a:off x="0" y="478631"/>
        <a:ext cx="2428875" cy="1457324"/>
      </dsp:txXfrm>
    </dsp:sp>
    <dsp:sp modelId="{96815CBA-8FD3-4F10-B323-F83663EEB009}">
      <dsp:nvSpPr>
        <dsp:cNvPr id="0" name=""/>
        <dsp:cNvSpPr/>
      </dsp:nvSpPr>
      <dsp:spPr>
        <a:xfrm>
          <a:off x="2671762" y="478631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Příprava těžebních prvků</a:t>
          </a:r>
          <a:endParaRPr lang="cs-CZ" sz="3000" kern="1200" dirty="0" smtClean="0"/>
        </a:p>
      </dsp:txBody>
      <dsp:txXfrm>
        <a:off x="2671762" y="478631"/>
        <a:ext cx="2428875" cy="1457324"/>
      </dsp:txXfrm>
    </dsp:sp>
    <dsp:sp modelId="{114B19A6-7A7D-4D59-9F36-062C03407B86}">
      <dsp:nvSpPr>
        <dsp:cNvPr id="0" name=""/>
        <dsp:cNvSpPr/>
      </dsp:nvSpPr>
      <dsp:spPr>
        <a:xfrm>
          <a:off x="5343525" y="478631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Obchod s lesními pozemky</a:t>
          </a:r>
          <a:endParaRPr lang="cs-CZ" sz="3000" kern="1200" dirty="0" smtClean="0"/>
        </a:p>
      </dsp:txBody>
      <dsp:txXfrm>
        <a:off x="5343525" y="478631"/>
        <a:ext cx="2428875" cy="1457324"/>
      </dsp:txXfrm>
    </dsp:sp>
    <dsp:sp modelId="{B3A16B69-8E97-4556-A791-40874B4AA4DD}">
      <dsp:nvSpPr>
        <dsp:cNvPr id="0" name=""/>
        <dsp:cNvSpPr/>
      </dsp:nvSpPr>
      <dsp:spPr>
        <a:xfrm>
          <a:off x="0" y="2178843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Aukce stojících porostů</a:t>
          </a:r>
          <a:endParaRPr lang="cs-CZ" sz="3000" kern="1200" dirty="0" smtClean="0"/>
        </a:p>
      </dsp:txBody>
      <dsp:txXfrm>
        <a:off x="0" y="2178843"/>
        <a:ext cx="2428875" cy="1457324"/>
      </dsp:txXfrm>
    </dsp:sp>
    <dsp:sp modelId="{7085C5E2-1DB7-48E1-9882-E5F0B80A563F}">
      <dsp:nvSpPr>
        <dsp:cNvPr id="0" name=""/>
        <dsp:cNvSpPr/>
      </dsp:nvSpPr>
      <dsp:spPr>
        <a:xfrm>
          <a:off x="2671762" y="2178843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Kontrola hospodaření</a:t>
          </a:r>
          <a:endParaRPr lang="cs-CZ" sz="3000" kern="1200" dirty="0" smtClean="0"/>
        </a:p>
      </dsp:txBody>
      <dsp:txXfrm>
        <a:off x="2671762" y="2178843"/>
        <a:ext cx="2428875" cy="1457324"/>
      </dsp:txXfrm>
    </dsp:sp>
    <dsp:sp modelId="{8D2692EA-E0C2-4D1A-ACE5-E0AEE942EF35}">
      <dsp:nvSpPr>
        <dsp:cNvPr id="0" name=""/>
        <dsp:cNvSpPr/>
      </dsp:nvSpPr>
      <dsp:spPr>
        <a:xfrm>
          <a:off x="5343525" y="2178843"/>
          <a:ext cx="2428875" cy="145732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smtClean="0"/>
            <a:t>Poradenská činnost</a:t>
          </a:r>
          <a:endParaRPr lang="cs-CZ" sz="3000" kern="1200" dirty="0" smtClean="0"/>
        </a:p>
      </dsp:txBody>
      <dsp:txXfrm>
        <a:off x="5343525" y="2178843"/>
        <a:ext cx="2428875" cy="145732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46F83-B6E5-4334-8A7F-D0CB706F928D}">
      <dsp:nvSpPr>
        <dsp:cNvPr id="0" name=""/>
        <dsp:cNvSpPr/>
      </dsp:nvSpPr>
      <dsp:spPr>
        <a:xfrm>
          <a:off x="-5717046" y="-875089"/>
          <a:ext cx="6806515" cy="6806515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D637A-4E8A-4884-A7CB-593B33EE8266}">
      <dsp:nvSpPr>
        <dsp:cNvPr id="0" name=""/>
        <dsp:cNvSpPr/>
      </dsp:nvSpPr>
      <dsp:spPr>
        <a:xfrm>
          <a:off x="570283" y="388731"/>
          <a:ext cx="6583320" cy="7778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743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Výpočet zásoby</a:t>
          </a:r>
          <a:endParaRPr lang="cs-CZ" sz="2400" kern="1200" dirty="0"/>
        </a:p>
      </dsp:txBody>
      <dsp:txXfrm>
        <a:off x="570283" y="388731"/>
        <a:ext cx="6583320" cy="777866"/>
      </dsp:txXfrm>
    </dsp:sp>
    <dsp:sp modelId="{031F66F8-F346-4F05-BC3D-9FC78124CCB2}">
      <dsp:nvSpPr>
        <dsp:cNvPr id="0" name=""/>
        <dsp:cNvSpPr/>
      </dsp:nvSpPr>
      <dsp:spPr>
        <a:xfrm>
          <a:off x="84117" y="291497"/>
          <a:ext cx="972333" cy="97233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D08265-E455-47E9-894F-05602A641798}">
      <dsp:nvSpPr>
        <dsp:cNvPr id="0" name=""/>
        <dsp:cNvSpPr/>
      </dsp:nvSpPr>
      <dsp:spPr>
        <a:xfrm>
          <a:off x="1016252" y="1555733"/>
          <a:ext cx="6137351" cy="7778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743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Regresní analýza popisných kvalitativních znaků</a:t>
          </a:r>
          <a:endParaRPr lang="cs-CZ" sz="2400" kern="1200" dirty="0"/>
        </a:p>
      </dsp:txBody>
      <dsp:txXfrm>
        <a:off x="1016252" y="1555733"/>
        <a:ext cx="6137351" cy="777866"/>
      </dsp:txXfrm>
    </dsp:sp>
    <dsp:sp modelId="{7817A2FC-A1C1-404E-9097-4084A9EC41E8}">
      <dsp:nvSpPr>
        <dsp:cNvPr id="0" name=""/>
        <dsp:cNvSpPr/>
      </dsp:nvSpPr>
      <dsp:spPr>
        <a:xfrm>
          <a:off x="530086" y="1458500"/>
          <a:ext cx="972333" cy="97233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AE3CDA-5876-4DAA-87A6-2F6F7ADEAD32}">
      <dsp:nvSpPr>
        <dsp:cNvPr id="0" name=""/>
        <dsp:cNvSpPr/>
      </dsp:nvSpPr>
      <dsp:spPr>
        <a:xfrm>
          <a:off x="1016252" y="2722735"/>
          <a:ext cx="6137351" cy="7778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743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Výpočet výtěže sortimentů  na základě uživatelsky nadefinovaného předpisu</a:t>
          </a:r>
          <a:endParaRPr lang="cs-CZ" sz="2400" kern="1200" dirty="0"/>
        </a:p>
      </dsp:txBody>
      <dsp:txXfrm>
        <a:off x="1016252" y="2722735"/>
        <a:ext cx="6137351" cy="777866"/>
      </dsp:txXfrm>
    </dsp:sp>
    <dsp:sp modelId="{9FECC2BF-8F94-4B40-9CC6-53BDE2C563FB}">
      <dsp:nvSpPr>
        <dsp:cNvPr id="0" name=""/>
        <dsp:cNvSpPr/>
      </dsp:nvSpPr>
      <dsp:spPr>
        <a:xfrm>
          <a:off x="530086" y="2625502"/>
          <a:ext cx="972333" cy="97233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AA5378-3478-4AD8-8609-AEA983B7F77A}">
      <dsp:nvSpPr>
        <dsp:cNvPr id="0" name=""/>
        <dsp:cNvSpPr/>
      </dsp:nvSpPr>
      <dsp:spPr>
        <a:xfrm>
          <a:off x="570283" y="3889738"/>
          <a:ext cx="6583320" cy="77786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743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Ocenění vydruhovaných sortimentů</a:t>
          </a:r>
          <a:endParaRPr lang="cs-CZ" sz="2400" kern="1200" dirty="0"/>
        </a:p>
      </dsp:txBody>
      <dsp:txXfrm>
        <a:off x="570283" y="3889738"/>
        <a:ext cx="6583320" cy="777866"/>
      </dsp:txXfrm>
    </dsp:sp>
    <dsp:sp modelId="{532F011A-B4BC-4753-8FD6-ABC64675F14A}">
      <dsp:nvSpPr>
        <dsp:cNvPr id="0" name=""/>
        <dsp:cNvSpPr/>
      </dsp:nvSpPr>
      <dsp:spPr>
        <a:xfrm>
          <a:off x="84117" y="3792504"/>
          <a:ext cx="972333" cy="972333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84075-8342-4846-9D62-6084FFC635E8}">
      <dsp:nvSpPr>
        <dsp:cNvPr id="0" name=""/>
        <dsp:cNvSpPr/>
      </dsp:nvSpPr>
      <dsp:spPr>
        <a:xfrm>
          <a:off x="0" y="1248299"/>
          <a:ext cx="7772400" cy="730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3225" tIns="604012" rIns="603225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900" kern="1200" dirty="0"/>
        </a:p>
      </dsp:txBody>
      <dsp:txXfrm>
        <a:off x="0" y="1248299"/>
        <a:ext cx="7772400" cy="730800"/>
      </dsp:txXfrm>
    </dsp:sp>
    <dsp:sp modelId="{0D985D0C-BF7F-4236-B779-9CDEA09F0603}">
      <dsp:nvSpPr>
        <dsp:cNvPr id="0" name=""/>
        <dsp:cNvSpPr/>
      </dsp:nvSpPr>
      <dsp:spPr>
        <a:xfrm>
          <a:off x="388620" y="820259"/>
          <a:ext cx="5440680" cy="8560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Stanovení přesné zásoby </a:t>
          </a:r>
          <a:r>
            <a:rPr lang="cs-CZ" sz="2900" kern="1200" dirty="0" smtClean="0"/>
            <a:t>a zpeněžení stojícího porostu </a:t>
          </a:r>
          <a:endParaRPr lang="cs-CZ" sz="2900" kern="1200" dirty="0" smtClean="0"/>
        </a:p>
      </dsp:txBody>
      <dsp:txXfrm>
        <a:off x="430410" y="862049"/>
        <a:ext cx="5357100" cy="772500"/>
      </dsp:txXfrm>
    </dsp:sp>
    <dsp:sp modelId="{DDDF386B-05EA-411C-8B04-BBC916249E11}">
      <dsp:nvSpPr>
        <dsp:cNvPr id="0" name=""/>
        <dsp:cNvSpPr/>
      </dsp:nvSpPr>
      <dsp:spPr>
        <a:xfrm>
          <a:off x="0" y="2563740"/>
          <a:ext cx="7772400" cy="730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2732376-92AD-443B-9B30-9B415B6E7DC2}">
      <dsp:nvSpPr>
        <dsp:cNvPr id="0" name=""/>
        <dsp:cNvSpPr/>
      </dsp:nvSpPr>
      <dsp:spPr>
        <a:xfrm>
          <a:off x="388620" y="2135700"/>
          <a:ext cx="5440680" cy="85608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Rekonstrukce zásoby a stanovení hodnoty vytěženého dříví</a:t>
          </a:r>
          <a:endParaRPr lang="cs-CZ" sz="2900" kern="1200" dirty="0" smtClean="0"/>
        </a:p>
      </dsp:txBody>
      <dsp:txXfrm>
        <a:off x="430410" y="2177490"/>
        <a:ext cx="5357100" cy="772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E79C-6BBF-4E2E-B3E8-BF4EC63712CF}">
      <dsp:nvSpPr>
        <dsp:cNvPr id="0" name=""/>
        <dsp:cNvSpPr/>
      </dsp:nvSpPr>
      <dsp:spPr>
        <a:xfrm>
          <a:off x="0" y="372482"/>
          <a:ext cx="7776864" cy="11907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437388" rIns="60357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Soudní případy – krádeže dřevní hmoty</a:t>
          </a:r>
          <a:endParaRPr lang="cs-CZ" sz="2100" kern="1200" dirty="0" smtClean="0">
            <a:latin typeface="Arial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Odhady obvyklé ceny pro prodej porostů a pozemků</a:t>
          </a:r>
          <a:endParaRPr lang="cs-CZ" sz="2100" kern="1200" dirty="0" smtClean="0">
            <a:latin typeface="Arial" charset="0"/>
          </a:endParaRPr>
        </a:p>
      </dsp:txBody>
      <dsp:txXfrm>
        <a:off x="0" y="372482"/>
        <a:ext cx="7776864" cy="1190700"/>
      </dsp:txXfrm>
    </dsp:sp>
    <dsp:sp modelId="{3D66FBFA-1A4B-4CD5-A4AD-AC21016620EC}">
      <dsp:nvSpPr>
        <dsp:cNvPr id="0" name=""/>
        <dsp:cNvSpPr/>
      </dsp:nvSpPr>
      <dsp:spPr>
        <a:xfrm>
          <a:off x="388843" y="62522"/>
          <a:ext cx="5443804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Četnost zadání</a:t>
          </a:r>
          <a:endParaRPr lang="cs-CZ" sz="2100" kern="1200" dirty="0"/>
        </a:p>
      </dsp:txBody>
      <dsp:txXfrm>
        <a:off x="419105" y="92784"/>
        <a:ext cx="5383280" cy="559396"/>
      </dsp:txXfrm>
    </dsp:sp>
    <dsp:sp modelId="{B20B60B2-2FA9-43E6-A6F6-D583F30E4695}">
      <dsp:nvSpPr>
        <dsp:cNvPr id="0" name=""/>
        <dsp:cNvSpPr/>
      </dsp:nvSpPr>
      <dsp:spPr>
        <a:xfrm>
          <a:off x="0" y="1986542"/>
          <a:ext cx="7776864" cy="152144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437388" rIns="60357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err="1" smtClean="0">
              <a:latin typeface="Arial" charset="0"/>
            </a:rPr>
            <a:t>DenroScanner</a:t>
          </a:r>
          <a:r>
            <a:rPr lang="cs-CZ" sz="2100" kern="1200" dirty="0" smtClean="0">
              <a:latin typeface="Arial" charset="0"/>
            </a:rPr>
            <a:t>, Hylobius, TreeProfit - Tauber</a:t>
          </a:r>
          <a:endParaRPr lang="cs-CZ" sz="2100" kern="1200" dirty="0" smtClean="0">
            <a:latin typeface="Arial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FieldMap - IFER</a:t>
          </a:r>
          <a:endParaRPr lang="cs-CZ" sz="2100" kern="1200" dirty="0" smtClean="0">
            <a:latin typeface="Arial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KRPK – </a:t>
          </a:r>
          <a:r>
            <a:rPr lang="cs-CZ" sz="2100" kern="1200" dirty="0" err="1" smtClean="0">
              <a:latin typeface="Arial" charset="0"/>
            </a:rPr>
            <a:t>Foresta</a:t>
          </a:r>
          <a:r>
            <a:rPr lang="cs-CZ" sz="2100" kern="1200" dirty="0" smtClean="0">
              <a:latin typeface="Arial" charset="0"/>
            </a:rPr>
            <a:t> SG</a:t>
          </a:r>
          <a:endParaRPr lang="cs-CZ" sz="2100" kern="1200" dirty="0" smtClean="0">
            <a:latin typeface="Arial" charset="0"/>
          </a:endParaRPr>
        </a:p>
      </dsp:txBody>
      <dsp:txXfrm>
        <a:off x="0" y="1986542"/>
        <a:ext cx="7776864" cy="1521449"/>
      </dsp:txXfrm>
    </dsp:sp>
    <dsp:sp modelId="{777FC6B6-CC0F-4339-A7A3-B61AF7FD74D2}">
      <dsp:nvSpPr>
        <dsp:cNvPr id="0" name=""/>
        <dsp:cNvSpPr/>
      </dsp:nvSpPr>
      <dsp:spPr>
        <a:xfrm>
          <a:off x="388843" y="1676582"/>
          <a:ext cx="5443804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Arial" charset="0"/>
            </a:rPr>
            <a:t>Dostupnost technologií</a:t>
          </a:r>
          <a:endParaRPr lang="cs-CZ" sz="2100" kern="1200" dirty="0" smtClean="0">
            <a:latin typeface="Arial" charset="0"/>
          </a:endParaRPr>
        </a:p>
      </dsp:txBody>
      <dsp:txXfrm>
        <a:off x="419105" y="1706844"/>
        <a:ext cx="5383280" cy="559396"/>
      </dsp:txXfrm>
    </dsp:sp>
    <dsp:sp modelId="{83CDC81B-8703-4E72-86C7-EC1C283F8AD7}">
      <dsp:nvSpPr>
        <dsp:cNvPr id="0" name=""/>
        <dsp:cNvSpPr/>
      </dsp:nvSpPr>
      <dsp:spPr>
        <a:xfrm>
          <a:off x="0" y="3931353"/>
          <a:ext cx="7776864" cy="11907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437388" rIns="60357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Expertní znalosti</a:t>
          </a:r>
          <a:endParaRPr lang="cs-CZ" sz="2100" kern="1200" dirty="0" smtClean="0">
            <a:latin typeface="Arial" charset="0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>
              <a:latin typeface="Arial" charset="0"/>
            </a:rPr>
            <a:t>Zkušenosti</a:t>
          </a:r>
          <a:endParaRPr lang="cs-CZ" sz="2100" kern="1200" dirty="0" smtClean="0">
            <a:latin typeface="Arial" charset="0"/>
          </a:endParaRPr>
        </a:p>
      </dsp:txBody>
      <dsp:txXfrm>
        <a:off x="0" y="3931353"/>
        <a:ext cx="7776864" cy="1190700"/>
      </dsp:txXfrm>
    </dsp:sp>
    <dsp:sp modelId="{F61712B7-BE19-4ABF-8143-31A1B1D9F44E}">
      <dsp:nvSpPr>
        <dsp:cNvPr id="0" name=""/>
        <dsp:cNvSpPr/>
      </dsp:nvSpPr>
      <dsp:spPr>
        <a:xfrm>
          <a:off x="388843" y="3621393"/>
          <a:ext cx="5443804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latin typeface="Arial" charset="0"/>
            </a:rPr>
            <a:t>Náročnost a znalosti</a:t>
          </a:r>
          <a:endParaRPr lang="cs-CZ" sz="2100" kern="1200" dirty="0" smtClean="0">
            <a:latin typeface="Arial" charset="0"/>
          </a:endParaRPr>
        </a:p>
      </dsp:txBody>
      <dsp:txXfrm>
        <a:off x="419105" y="3651655"/>
        <a:ext cx="5383280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9FA27-BF25-47C6-84DF-C2C2C2AE0291}">
      <dsp:nvSpPr>
        <dsp:cNvPr id="0" name=""/>
        <dsp:cNvSpPr/>
      </dsp:nvSpPr>
      <dsp:spPr>
        <a:xfrm>
          <a:off x="0" y="64807"/>
          <a:ext cx="4622913" cy="4622913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D4AD010-F03B-4719-8F86-14E0EE14888D}">
      <dsp:nvSpPr>
        <dsp:cNvPr id="0" name=""/>
        <dsp:cNvSpPr/>
      </dsp:nvSpPr>
      <dsp:spPr>
        <a:xfrm>
          <a:off x="2311456" y="64807"/>
          <a:ext cx="5393399" cy="4622913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>
              <a:latin typeface="Arial" charset="0"/>
            </a:rPr>
            <a:t>Přesnost zjištěné veličiny proti skutečnosti</a:t>
          </a:r>
          <a:endParaRPr lang="cs-CZ" sz="2000" kern="1200"/>
        </a:p>
      </dsp:txBody>
      <dsp:txXfrm>
        <a:off x="2311456" y="64807"/>
        <a:ext cx="2696699" cy="982369"/>
      </dsp:txXfrm>
    </dsp:sp>
    <dsp:sp modelId="{21476478-85E6-4145-8D90-E69D6F4D09F3}">
      <dsp:nvSpPr>
        <dsp:cNvPr id="0" name=""/>
        <dsp:cNvSpPr/>
      </dsp:nvSpPr>
      <dsp:spPr>
        <a:xfrm>
          <a:off x="606757" y="1047176"/>
          <a:ext cx="3409398" cy="3409398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9E0726C-2F72-4EC5-9D34-5D936B238E44}">
      <dsp:nvSpPr>
        <dsp:cNvPr id="0" name=""/>
        <dsp:cNvSpPr/>
      </dsp:nvSpPr>
      <dsp:spPr>
        <a:xfrm>
          <a:off x="2311456" y="1047176"/>
          <a:ext cx="5393399" cy="3409398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>
              <a:latin typeface="Arial" charset="0"/>
            </a:rPr>
            <a:t>Rychlé zjištění požadovaných hodnot</a:t>
          </a:r>
          <a:endParaRPr lang="cs-CZ" sz="2000" kern="1200" dirty="0" smtClean="0">
            <a:latin typeface="Arial" charset="0"/>
          </a:endParaRPr>
        </a:p>
      </dsp:txBody>
      <dsp:txXfrm>
        <a:off x="2311456" y="1047176"/>
        <a:ext cx="2696699" cy="982369"/>
      </dsp:txXfrm>
    </dsp:sp>
    <dsp:sp modelId="{E11F1FCD-431D-4089-BA6C-652421F17272}">
      <dsp:nvSpPr>
        <dsp:cNvPr id="0" name=""/>
        <dsp:cNvSpPr/>
      </dsp:nvSpPr>
      <dsp:spPr>
        <a:xfrm>
          <a:off x="1213514" y="2029545"/>
          <a:ext cx="2195883" cy="2195883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63E98A0-B065-420F-9772-792EBBE1E3DF}">
      <dsp:nvSpPr>
        <dsp:cNvPr id="0" name=""/>
        <dsp:cNvSpPr/>
      </dsp:nvSpPr>
      <dsp:spPr>
        <a:xfrm>
          <a:off x="2311456" y="2029545"/>
          <a:ext cx="5393399" cy="2195883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>
              <a:latin typeface="Arial" charset="0"/>
            </a:rPr>
            <a:t>Dostupné vybavení </a:t>
          </a:r>
          <a:endParaRPr lang="cs-CZ" sz="2000" kern="1200" dirty="0" smtClean="0">
            <a:latin typeface="Arial" charset="0"/>
          </a:endParaRPr>
        </a:p>
      </dsp:txBody>
      <dsp:txXfrm>
        <a:off x="2311456" y="2029545"/>
        <a:ext cx="2696699" cy="982369"/>
      </dsp:txXfrm>
    </dsp:sp>
    <dsp:sp modelId="{8C0F2B2A-76F5-48A4-B12C-70525C551A69}">
      <dsp:nvSpPr>
        <dsp:cNvPr id="0" name=""/>
        <dsp:cNvSpPr/>
      </dsp:nvSpPr>
      <dsp:spPr>
        <a:xfrm>
          <a:off x="1820272" y="3011914"/>
          <a:ext cx="982369" cy="982369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77E48DC-3A25-41CE-B403-B25368671BED}">
      <dsp:nvSpPr>
        <dsp:cNvPr id="0" name=""/>
        <dsp:cNvSpPr/>
      </dsp:nvSpPr>
      <dsp:spPr>
        <a:xfrm>
          <a:off x="2311456" y="3011914"/>
          <a:ext cx="5393399" cy="982369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extrusionH="50600">
          <a:bevelT w="101600" h="80600"/>
          <a:bevelB w="80600" h="806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latin typeface="Arial" charset="0"/>
            </a:rPr>
            <a:t>Přijatelné náklady na zjištění hodnot </a:t>
          </a:r>
        </a:p>
      </dsp:txBody>
      <dsp:txXfrm>
        <a:off x="2311456" y="3011914"/>
        <a:ext cx="2696699" cy="982369"/>
      </dsp:txXfrm>
    </dsp:sp>
    <dsp:sp modelId="{606051E3-867E-4199-8271-785DF873985E}">
      <dsp:nvSpPr>
        <dsp:cNvPr id="0" name=""/>
        <dsp:cNvSpPr/>
      </dsp:nvSpPr>
      <dsp:spPr>
        <a:xfrm>
          <a:off x="5008156" y="64807"/>
          <a:ext cx="2696699" cy="982369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smtClean="0">
              <a:latin typeface="Arial" charset="0"/>
            </a:rPr>
            <a:t>Objem dříví ( +- 5%)</a:t>
          </a:r>
          <a:endParaRPr lang="cs-CZ" sz="1400" kern="1200" dirty="0" smtClean="0">
            <a:latin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smtClean="0">
              <a:latin typeface="Arial" charset="0"/>
            </a:rPr>
            <a:t>Výtěžnost sortimentů (+- 10%)</a:t>
          </a:r>
          <a:endParaRPr lang="cs-CZ" sz="1400" kern="1200" dirty="0" smtClean="0">
            <a:latin typeface="Arial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smtClean="0">
              <a:latin typeface="Arial" charset="0"/>
            </a:rPr>
            <a:t>Zpeněžení sortimentů ( +- 5%)</a:t>
          </a:r>
          <a:endParaRPr lang="cs-CZ" sz="1400" kern="1200" dirty="0" smtClean="0">
            <a:latin typeface="Arial" charset="0"/>
          </a:endParaRPr>
        </a:p>
      </dsp:txBody>
      <dsp:txXfrm>
        <a:off x="5008156" y="64807"/>
        <a:ext cx="2696699" cy="9823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469C5-53D8-4825-9E13-4A1FE0529911}">
      <dsp:nvSpPr>
        <dsp:cNvPr id="0" name=""/>
        <dsp:cNvSpPr/>
      </dsp:nvSpPr>
      <dsp:spPr>
        <a:xfrm>
          <a:off x="0" y="2483499"/>
          <a:ext cx="7772400" cy="1629444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Příprava venkovního šetření</a:t>
          </a:r>
          <a:endParaRPr lang="cs-CZ" sz="3200" kern="1200" dirty="0"/>
        </a:p>
      </dsp:txBody>
      <dsp:txXfrm>
        <a:off x="0" y="2483499"/>
        <a:ext cx="7772400" cy="879900"/>
      </dsp:txXfrm>
    </dsp:sp>
    <dsp:sp modelId="{F6A17996-BBE3-4E91-9F33-ABEE44FB191A}">
      <dsp:nvSpPr>
        <dsp:cNvPr id="0" name=""/>
        <dsp:cNvSpPr/>
      </dsp:nvSpPr>
      <dsp:spPr>
        <a:xfrm>
          <a:off x="0" y="3330811"/>
          <a:ext cx="3886199" cy="74954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Organizační příprava (mapové podklady, přístup do porostu, GPS)</a:t>
          </a:r>
          <a:endParaRPr lang="cs-CZ" sz="1700" kern="1200" dirty="0"/>
        </a:p>
      </dsp:txBody>
      <dsp:txXfrm>
        <a:off x="0" y="3330811"/>
        <a:ext cx="3886199" cy="749544"/>
      </dsp:txXfrm>
    </dsp:sp>
    <dsp:sp modelId="{597821D5-3706-495D-87E6-3CD185482704}">
      <dsp:nvSpPr>
        <dsp:cNvPr id="0" name=""/>
        <dsp:cNvSpPr/>
      </dsp:nvSpPr>
      <dsp:spPr>
        <a:xfrm>
          <a:off x="3886200" y="3330811"/>
          <a:ext cx="3886199" cy="74954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Pomůcky (průměrky, výškoměr, záznamové zařízení, značkovače, vytyčovací souprava atd.)</a:t>
          </a:r>
          <a:endParaRPr lang="cs-CZ" sz="1700" kern="1200" dirty="0"/>
        </a:p>
      </dsp:txBody>
      <dsp:txXfrm>
        <a:off x="3886200" y="3330811"/>
        <a:ext cx="3886199" cy="749544"/>
      </dsp:txXfrm>
    </dsp:sp>
    <dsp:sp modelId="{38D0BEF6-2408-435A-979C-A985B432A67E}">
      <dsp:nvSpPr>
        <dsp:cNvPr id="0" name=""/>
        <dsp:cNvSpPr/>
      </dsp:nvSpPr>
      <dsp:spPr>
        <a:xfrm rot="10800000">
          <a:off x="0" y="1855"/>
          <a:ext cx="7772400" cy="2506085"/>
        </a:xfrm>
        <a:prstGeom prst="upArrowCallou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Metodika zjištění veličin</a:t>
          </a:r>
          <a:endParaRPr lang="cs-CZ" sz="3200" kern="1200"/>
        </a:p>
      </dsp:txBody>
      <dsp:txXfrm rot="-10800000">
        <a:off x="0" y="1855"/>
        <a:ext cx="7772400" cy="879636"/>
      </dsp:txXfrm>
    </dsp:sp>
    <dsp:sp modelId="{C68291E0-5842-4E24-91CD-A508F933BFAA}">
      <dsp:nvSpPr>
        <dsp:cNvPr id="0" name=""/>
        <dsp:cNvSpPr/>
      </dsp:nvSpPr>
      <dsp:spPr>
        <a:xfrm>
          <a:off x="0" y="881491"/>
          <a:ext cx="1943099" cy="7493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Odhadní metody (dle LHP)</a:t>
          </a:r>
          <a:endParaRPr lang="cs-CZ" sz="1700" kern="1200" dirty="0" smtClean="0"/>
        </a:p>
      </dsp:txBody>
      <dsp:txXfrm>
        <a:off x="0" y="881491"/>
        <a:ext cx="1943099" cy="749319"/>
      </dsp:txXfrm>
    </dsp:sp>
    <dsp:sp modelId="{190FDBCA-EF73-4F18-B7F0-510665C3CB82}">
      <dsp:nvSpPr>
        <dsp:cNvPr id="0" name=""/>
        <dsp:cNvSpPr/>
      </dsp:nvSpPr>
      <dsp:spPr>
        <a:xfrm>
          <a:off x="1943100" y="881491"/>
          <a:ext cx="1943099" cy="7493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Výběrové metody (zkusné plochy, transect)</a:t>
          </a:r>
          <a:endParaRPr lang="cs-CZ" sz="1700" kern="1200" dirty="0" smtClean="0"/>
        </a:p>
      </dsp:txBody>
      <dsp:txXfrm>
        <a:off x="1943100" y="881491"/>
        <a:ext cx="1943099" cy="749319"/>
      </dsp:txXfrm>
    </dsp:sp>
    <dsp:sp modelId="{F6A0B65A-E6AF-436D-B52E-F0F1E360227C}">
      <dsp:nvSpPr>
        <dsp:cNvPr id="0" name=""/>
        <dsp:cNvSpPr/>
      </dsp:nvSpPr>
      <dsp:spPr>
        <a:xfrm>
          <a:off x="3886200" y="881491"/>
          <a:ext cx="1943099" cy="7493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Svěrkování</a:t>
          </a:r>
          <a:endParaRPr lang="cs-CZ" sz="1700" kern="1200" dirty="0"/>
        </a:p>
      </dsp:txBody>
      <dsp:txXfrm>
        <a:off x="3886200" y="881491"/>
        <a:ext cx="1943099" cy="749319"/>
      </dsp:txXfrm>
    </dsp:sp>
    <dsp:sp modelId="{A3A29A23-A49C-427B-8A2E-CA5910FA933E}">
      <dsp:nvSpPr>
        <dsp:cNvPr id="0" name=""/>
        <dsp:cNvSpPr/>
      </dsp:nvSpPr>
      <dsp:spPr>
        <a:xfrm>
          <a:off x="5829300" y="881491"/>
          <a:ext cx="1943099" cy="74931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Kombinované metody (lokální růstové modely)</a:t>
          </a:r>
          <a:endParaRPr lang="cs-CZ" sz="1700" kern="1200" dirty="0"/>
        </a:p>
      </dsp:txBody>
      <dsp:txXfrm>
        <a:off x="5829300" y="881491"/>
        <a:ext cx="1943099" cy="7493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1F439-7E52-4AD7-9DFF-F1747715DD17}">
      <dsp:nvSpPr>
        <dsp:cNvPr id="0" name=""/>
        <dsp:cNvSpPr/>
      </dsp:nvSpPr>
      <dsp:spPr>
        <a:xfrm>
          <a:off x="3349803" y="1796"/>
          <a:ext cx="5024704" cy="97277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Mapové podklady – letecké snímky, lesnická mapa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GIS – mapovací systémy – Topol Mobile,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GPS – určení polohy – dostupné v mobilech, nebo v navigacích</a:t>
          </a:r>
          <a:endParaRPr lang="cs-CZ" sz="1600" kern="1200" dirty="0"/>
        </a:p>
      </dsp:txBody>
      <dsp:txXfrm>
        <a:off x="3349803" y="1796"/>
        <a:ext cx="5024704" cy="972776"/>
      </dsp:txXfrm>
    </dsp:sp>
    <dsp:sp modelId="{F5D3F2A7-D15B-4BA8-A36C-7965436D3614}">
      <dsp:nvSpPr>
        <dsp:cNvPr id="0" name=""/>
        <dsp:cNvSpPr/>
      </dsp:nvSpPr>
      <dsp:spPr>
        <a:xfrm>
          <a:off x="0" y="1796"/>
          <a:ext cx="3349803" cy="9727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Definice lokality</a:t>
          </a:r>
          <a:endParaRPr lang="cs-CZ" sz="2900" kern="1200" dirty="0"/>
        </a:p>
      </dsp:txBody>
      <dsp:txXfrm>
        <a:off x="47487" y="49283"/>
        <a:ext cx="3254829" cy="877802"/>
      </dsp:txXfrm>
    </dsp:sp>
    <dsp:sp modelId="{D8BD5F3B-6DC8-4CEE-A56A-29A85C193A5E}">
      <dsp:nvSpPr>
        <dsp:cNvPr id="0" name=""/>
        <dsp:cNvSpPr/>
      </dsp:nvSpPr>
      <dsp:spPr>
        <a:xfrm>
          <a:off x="3349803" y="1071850"/>
          <a:ext cx="5024704" cy="97277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Průměrka jednoduchá – </a:t>
          </a:r>
          <a:r>
            <a:rPr lang="cs-CZ" sz="1600" kern="1200" dirty="0" err="1" smtClean="0"/>
            <a:t>tl</a:t>
          </a:r>
          <a:r>
            <a:rPr lang="cs-CZ" sz="1600" kern="1200" dirty="0" smtClean="0"/>
            <a:t>. Interval 1cm.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Obvodové měřidlo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Registrační průměrka s 1 cm stupnicí</a:t>
          </a:r>
          <a:endParaRPr lang="cs-CZ" sz="1600" kern="1200" dirty="0"/>
        </a:p>
      </dsp:txBody>
      <dsp:txXfrm>
        <a:off x="3349803" y="1071850"/>
        <a:ext cx="5024704" cy="972776"/>
      </dsp:txXfrm>
    </dsp:sp>
    <dsp:sp modelId="{2EB05CEB-0C29-4F20-B788-1A4B71E32442}">
      <dsp:nvSpPr>
        <dsp:cNvPr id="0" name=""/>
        <dsp:cNvSpPr/>
      </dsp:nvSpPr>
      <dsp:spPr>
        <a:xfrm>
          <a:off x="0" y="1071850"/>
          <a:ext cx="3349803" cy="9727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Měření výčetní tloušťky</a:t>
          </a:r>
          <a:endParaRPr lang="cs-CZ" sz="2900" kern="1200" dirty="0"/>
        </a:p>
      </dsp:txBody>
      <dsp:txXfrm>
        <a:off x="47487" y="1119337"/>
        <a:ext cx="3254829" cy="877802"/>
      </dsp:txXfrm>
    </dsp:sp>
    <dsp:sp modelId="{89DDABF4-636B-4C49-AB0E-AA75D27A4B8A}">
      <dsp:nvSpPr>
        <dsp:cNvPr id="0" name=""/>
        <dsp:cNvSpPr/>
      </dsp:nvSpPr>
      <dsp:spPr>
        <a:xfrm>
          <a:off x="3349803" y="2141903"/>
          <a:ext cx="5024704" cy="97277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Suunto</a:t>
          </a:r>
          <a:r>
            <a:rPr lang="cs-CZ" sz="1600" kern="1200" dirty="0" smtClean="0"/>
            <a:t>, HEC, Vertex, </a:t>
          </a:r>
          <a:r>
            <a:rPr lang="cs-CZ" sz="1600" kern="1200" dirty="0" err="1" smtClean="0"/>
            <a:t>LaserVertex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Dálkoměrné zařízení – </a:t>
          </a:r>
          <a:r>
            <a:rPr lang="cs-CZ" sz="1600" kern="1200" dirty="0" err="1" smtClean="0"/>
            <a:t>Leica</a:t>
          </a:r>
          <a:r>
            <a:rPr lang="cs-CZ" sz="1600" kern="1200" dirty="0" smtClean="0"/>
            <a:t>, Bosch, Canon – s přesností do 0,5m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DendroScaner</a:t>
          </a:r>
          <a:r>
            <a:rPr lang="cs-CZ" sz="1600" kern="1200" dirty="0" smtClean="0"/>
            <a:t> – měření výšky z fotografie</a:t>
          </a:r>
        </a:p>
      </dsp:txBody>
      <dsp:txXfrm>
        <a:off x="3349803" y="2141903"/>
        <a:ext cx="5024704" cy="972776"/>
      </dsp:txXfrm>
    </dsp:sp>
    <dsp:sp modelId="{3BEFB379-8B44-46B9-BA99-22F8936E682A}">
      <dsp:nvSpPr>
        <dsp:cNvPr id="0" name=""/>
        <dsp:cNvSpPr/>
      </dsp:nvSpPr>
      <dsp:spPr>
        <a:xfrm>
          <a:off x="0" y="2141903"/>
          <a:ext cx="3349803" cy="9727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Měření výškových charakteristik  </a:t>
          </a:r>
          <a:endParaRPr lang="cs-CZ" sz="2900" kern="1200" dirty="0"/>
        </a:p>
      </dsp:txBody>
      <dsp:txXfrm>
        <a:off x="47487" y="2189390"/>
        <a:ext cx="3254829" cy="877802"/>
      </dsp:txXfrm>
    </dsp:sp>
    <dsp:sp modelId="{32104FC4-1C76-42B6-8938-8691274F073F}">
      <dsp:nvSpPr>
        <dsp:cNvPr id="0" name=""/>
        <dsp:cNvSpPr/>
      </dsp:nvSpPr>
      <dsp:spPr>
        <a:xfrm>
          <a:off x="3349803" y="3211957"/>
          <a:ext cx="5024704" cy="97277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Digitální fotoaparát – rozlišení nad 4MPx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Optické dendrometry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Laserové průměrky</a:t>
          </a:r>
          <a:endParaRPr lang="cs-CZ" sz="1600" kern="1200" dirty="0"/>
        </a:p>
      </dsp:txBody>
      <dsp:txXfrm>
        <a:off x="3349803" y="3211957"/>
        <a:ext cx="5024704" cy="972776"/>
      </dsp:txXfrm>
    </dsp:sp>
    <dsp:sp modelId="{1F2D3EE9-DE05-414A-9BF0-80290AF31C55}">
      <dsp:nvSpPr>
        <dsp:cNvPr id="0" name=""/>
        <dsp:cNvSpPr/>
      </dsp:nvSpPr>
      <dsp:spPr>
        <a:xfrm>
          <a:off x="0" y="3211957"/>
          <a:ext cx="3349803" cy="9727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Zjištění typického tvaru kmene</a:t>
          </a:r>
          <a:endParaRPr lang="cs-CZ" sz="2900" kern="1200" dirty="0"/>
        </a:p>
      </dsp:txBody>
      <dsp:txXfrm>
        <a:off x="47487" y="3259444"/>
        <a:ext cx="3254829" cy="877802"/>
      </dsp:txXfrm>
    </dsp:sp>
    <dsp:sp modelId="{31DD4353-2880-4A97-93F6-623BB7B077A6}">
      <dsp:nvSpPr>
        <dsp:cNvPr id="0" name=""/>
        <dsp:cNvSpPr/>
      </dsp:nvSpPr>
      <dsp:spPr>
        <a:xfrm>
          <a:off x="3349803" y="4282011"/>
          <a:ext cx="5024704" cy="97277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Zápisníky - ruční zápis,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Terénní počítače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Automatický přenos dat na server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Sprej, vyznačovací pásky, křída</a:t>
          </a:r>
          <a:endParaRPr lang="cs-CZ" sz="1600" kern="1200" dirty="0"/>
        </a:p>
      </dsp:txBody>
      <dsp:txXfrm>
        <a:off x="3349803" y="4282011"/>
        <a:ext cx="5024704" cy="972776"/>
      </dsp:txXfrm>
    </dsp:sp>
    <dsp:sp modelId="{70CE04E8-296F-4A4C-ABA2-F21D491C48BD}">
      <dsp:nvSpPr>
        <dsp:cNvPr id="0" name=""/>
        <dsp:cNvSpPr/>
      </dsp:nvSpPr>
      <dsp:spPr>
        <a:xfrm>
          <a:off x="0" y="4282011"/>
          <a:ext cx="3349803" cy="9727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Záznam měřených hodnot</a:t>
          </a:r>
          <a:endParaRPr lang="cs-CZ" sz="2900" kern="1200" dirty="0"/>
        </a:p>
      </dsp:txBody>
      <dsp:txXfrm>
        <a:off x="47487" y="4329498"/>
        <a:ext cx="3254829" cy="8778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CF156-474D-45F5-B02A-285BF9926CB6}">
      <dsp:nvSpPr>
        <dsp:cNvPr id="0" name=""/>
        <dsp:cNvSpPr/>
      </dsp:nvSpPr>
      <dsp:spPr>
        <a:xfrm>
          <a:off x="0" y="2483499"/>
          <a:ext cx="7772400" cy="16294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smtClean="0"/>
            <a:t>Rozšířený model pro výnos</a:t>
          </a:r>
          <a:endParaRPr lang="cs-CZ" sz="2500" kern="1200" dirty="0" smtClean="0"/>
        </a:p>
      </dsp:txBody>
      <dsp:txXfrm>
        <a:off x="0" y="2483499"/>
        <a:ext cx="7772400" cy="879900"/>
      </dsp:txXfrm>
    </dsp:sp>
    <dsp:sp modelId="{7FA2E8D2-A86A-46FC-A4F3-E7DFAB1474AF}">
      <dsp:nvSpPr>
        <dsp:cNvPr id="0" name=""/>
        <dsp:cNvSpPr/>
      </dsp:nvSpPr>
      <dsp:spPr>
        <a:xfrm>
          <a:off x="0" y="3330811"/>
          <a:ext cx="3886199" cy="7495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Fotografie kmene</a:t>
          </a:r>
          <a:endParaRPr lang="cs-CZ" sz="1700" kern="1200" dirty="0"/>
        </a:p>
      </dsp:txBody>
      <dsp:txXfrm>
        <a:off x="0" y="3330811"/>
        <a:ext cx="3886199" cy="749544"/>
      </dsp:txXfrm>
    </dsp:sp>
    <dsp:sp modelId="{60D8C63E-46B4-466A-9F8A-FFB7641CF134}">
      <dsp:nvSpPr>
        <dsp:cNvPr id="0" name=""/>
        <dsp:cNvSpPr/>
      </dsp:nvSpPr>
      <dsp:spPr>
        <a:xfrm>
          <a:off x="3886200" y="3330811"/>
          <a:ext cx="3886199" cy="74954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Popis kvalitativních znaků (průběh kmene, sukatost, křivost, zlomy , hniloby, bajonety atd.) </a:t>
          </a:r>
          <a:endParaRPr lang="cs-CZ" sz="1700" kern="1200" dirty="0"/>
        </a:p>
      </dsp:txBody>
      <dsp:txXfrm>
        <a:off x="3886200" y="3330811"/>
        <a:ext cx="3886199" cy="749544"/>
      </dsp:txXfrm>
    </dsp:sp>
    <dsp:sp modelId="{7E847B0F-DDD0-4EC9-805B-58EDBB739C3A}">
      <dsp:nvSpPr>
        <dsp:cNvPr id="0" name=""/>
        <dsp:cNvSpPr/>
      </dsp:nvSpPr>
      <dsp:spPr>
        <a:xfrm rot="10800000">
          <a:off x="0" y="1855"/>
          <a:ext cx="7772400" cy="2506085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Základní model šetření pro </a:t>
          </a:r>
          <a:r>
            <a:rPr lang="cs-CZ" sz="2500" kern="1200" dirty="0" smtClean="0"/>
            <a:t>rekonstrukci a zjištění </a:t>
          </a:r>
          <a:r>
            <a:rPr lang="cs-CZ" sz="2500" kern="1200" dirty="0" smtClean="0"/>
            <a:t>zásoby</a:t>
          </a:r>
          <a:endParaRPr lang="cs-CZ" sz="2500" kern="1200" dirty="0"/>
        </a:p>
      </dsp:txBody>
      <dsp:txXfrm rot="-10800000">
        <a:off x="0" y="1855"/>
        <a:ext cx="7772400" cy="879636"/>
      </dsp:txXfrm>
    </dsp:sp>
    <dsp:sp modelId="{06E5DBE9-C559-4DD2-95F4-6907736A32F7}">
      <dsp:nvSpPr>
        <dsp:cNvPr id="0" name=""/>
        <dsp:cNvSpPr/>
      </dsp:nvSpPr>
      <dsp:spPr>
        <a:xfrm>
          <a:off x="0" y="881491"/>
          <a:ext cx="3886199" cy="74931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Dřevina, výčetní tloušťka, výška stromů u vzorníků</a:t>
          </a:r>
          <a:endParaRPr lang="cs-CZ" sz="1700" kern="1200" dirty="0" smtClean="0"/>
        </a:p>
      </dsp:txBody>
      <dsp:txXfrm>
        <a:off x="0" y="881491"/>
        <a:ext cx="3886199" cy="749319"/>
      </dsp:txXfrm>
    </dsp:sp>
    <dsp:sp modelId="{3642ED4E-DC5B-40D3-83EA-C496A34EE444}">
      <dsp:nvSpPr>
        <dsp:cNvPr id="0" name=""/>
        <dsp:cNvSpPr/>
      </dsp:nvSpPr>
      <dsp:spPr>
        <a:xfrm>
          <a:off x="3886200" y="881491"/>
          <a:ext cx="3886199" cy="74931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Měření </a:t>
          </a:r>
          <a:r>
            <a:rPr lang="cs-CZ" sz="1700" kern="1200" dirty="0" err="1" smtClean="0"/>
            <a:t>tlouštky</a:t>
          </a:r>
          <a:r>
            <a:rPr lang="cs-CZ" sz="1700" kern="1200" dirty="0" smtClean="0"/>
            <a:t> a výšky pařezů</a:t>
          </a:r>
          <a:endParaRPr lang="cs-CZ" sz="1700" kern="1200" dirty="0" smtClean="0"/>
        </a:p>
      </dsp:txBody>
      <dsp:txXfrm>
        <a:off x="3886200" y="881491"/>
        <a:ext cx="3886199" cy="7493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C1BDF-1592-48CA-B934-933748A38F30}">
      <dsp:nvSpPr>
        <dsp:cNvPr id="0" name=""/>
        <dsp:cNvSpPr/>
      </dsp:nvSpPr>
      <dsp:spPr>
        <a:xfrm rot="5400000">
          <a:off x="4929386" y="-1949778"/>
          <a:ext cx="942972" cy="508317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sbíhavost,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křivost</a:t>
          </a:r>
          <a:endParaRPr lang="cs-CZ" sz="1700" kern="1200" dirty="0"/>
        </a:p>
      </dsp:txBody>
      <dsp:txXfrm rot="-5400000">
        <a:off x="2859285" y="166355"/>
        <a:ext cx="5037142" cy="850908"/>
      </dsp:txXfrm>
    </dsp:sp>
    <dsp:sp modelId="{E73CF4B1-DC7B-47E9-8F08-7AEE933673DA}">
      <dsp:nvSpPr>
        <dsp:cNvPr id="0" name=""/>
        <dsp:cNvSpPr/>
      </dsp:nvSpPr>
      <dsp:spPr>
        <a:xfrm>
          <a:off x="0" y="2450"/>
          <a:ext cx="2859285" cy="117871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Průběh kmene</a:t>
          </a:r>
          <a:endParaRPr lang="cs-CZ" sz="3500" kern="1200" dirty="0"/>
        </a:p>
      </dsp:txBody>
      <dsp:txXfrm>
        <a:off x="57540" y="59990"/>
        <a:ext cx="2744205" cy="1063635"/>
      </dsp:txXfrm>
    </dsp:sp>
    <dsp:sp modelId="{7ED0C4B6-DD1D-4FFE-9A33-85909B761025}">
      <dsp:nvSpPr>
        <dsp:cNvPr id="0" name=""/>
        <dsp:cNvSpPr/>
      </dsp:nvSpPr>
      <dsp:spPr>
        <a:xfrm rot="5400000">
          <a:off x="4929386" y="-712128"/>
          <a:ext cx="942972" cy="508317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odřeniny, hniloba měkká, tvrdá, dutiny, loupání, zlomy, bajonety, zarostlé větve – výčet poškozených stromů a odhad jejich rozsahu na kmeni</a:t>
          </a:r>
        </a:p>
      </dsp:txBody>
      <dsp:txXfrm rot="-5400000">
        <a:off x="2859285" y="1404005"/>
        <a:ext cx="5037142" cy="850908"/>
      </dsp:txXfrm>
    </dsp:sp>
    <dsp:sp modelId="{B3B6E405-159E-4C41-9498-89FFEDD1D27A}">
      <dsp:nvSpPr>
        <dsp:cNvPr id="0" name=""/>
        <dsp:cNvSpPr/>
      </dsp:nvSpPr>
      <dsp:spPr>
        <a:xfrm>
          <a:off x="0" y="1240101"/>
          <a:ext cx="2859285" cy="117871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Hniloby</a:t>
          </a:r>
        </a:p>
      </dsp:txBody>
      <dsp:txXfrm>
        <a:off x="57540" y="1297641"/>
        <a:ext cx="2744205" cy="1063635"/>
      </dsp:txXfrm>
    </dsp:sp>
    <dsp:sp modelId="{2AF27DBF-DF21-4430-B5B5-95EFC6E5899D}">
      <dsp:nvSpPr>
        <dsp:cNvPr id="0" name=""/>
        <dsp:cNvSpPr/>
      </dsp:nvSpPr>
      <dsp:spPr>
        <a:xfrm rot="5400000">
          <a:off x="4929386" y="525522"/>
          <a:ext cx="942972" cy="508317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velikost suků a větví a jejich výskyt na kmeni.</a:t>
          </a:r>
        </a:p>
      </dsp:txBody>
      <dsp:txXfrm rot="-5400000">
        <a:off x="2859285" y="2641655"/>
        <a:ext cx="5037142" cy="850908"/>
      </dsp:txXfrm>
    </dsp:sp>
    <dsp:sp modelId="{4F1B2F33-EBEC-4309-869A-07BD3B3E987D}">
      <dsp:nvSpPr>
        <dsp:cNvPr id="0" name=""/>
        <dsp:cNvSpPr/>
      </dsp:nvSpPr>
      <dsp:spPr>
        <a:xfrm>
          <a:off x="0" y="2477752"/>
          <a:ext cx="2859285" cy="117871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Sukatost</a:t>
          </a:r>
        </a:p>
      </dsp:txBody>
      <dsp:txXfrm>
        <a:off x="57540" y="2535292"/>
        <a:ext cx="2744205" cy="1063635"/>
      </dsp:txXfrm>
    </dsp:sp>
    <dsp:sp modelId="{CDD1DEAC-B9E8-45A7-83F2-7E0208E56EC3}">
      <dsp:nvSpPr>
        <dsp:cNvPr id="0" name=""/>
        <dsp:cNvSpPr/>
      </dsp:nvSpPr>
      <dsp:spPr>
        <a:xfrm rot="5400000">
          <a:off x="4929386" y="1763173"/>
          <a:ext cx="942972" cy="5083174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Křemenitost</a:t>
          </a:r>
          <a:r>
            <a:rPr lang="cs-CZ" sz="1700" kern="1200" dirty="0" smtClean="0"/>
            <a:t>, excentrická dřeň, zploštění – zjišťují </a:t>
          </a:r>
          <a:r>
            <a:rPr lang="cs-CZ" sz="1700" kern="1200" dirty="0" err="1" smtClean="0"/>
            <a:t>ce</a:t>
          </a:r>
          <a:r>
            <a:rPr lang="cs-CZ" sz="1700" kern="1200" dirty="0" smtClean="0"/>
            <a:t> podle podmínek stanoviště, popřípadě dle znalosti lokality</a:t>
          </a:r>
        </a:p>
      </dsp:txBody>
      <dsp:txXfrm rot="-5400000">
        <a:off x="2859285" y="3879306"/>
        <a:ext cx="5037142" cy="850908"/>
      </dsp:txXfrm>
    </dsp:sp>
    <dsp:sp modelId="{E220734C-AF39-4023-B03C-4DE5A4496346}">
      <dsp:nvSpPr>
        <dsp:cNvPr id="0" name=""/>
        <dsp:cNvSpPr/>
      </dsp:nvSpPr>
      <dsp:spPr>
        <a:xfrm>
          <a:off x="0" y="3715403"/>
          <a:ext cx="2859285" cy="117871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Ostatní</a:t>
          </a:r>
        </a:p>
      </dsp:txBody>
      <dsp:txXfrm>
        <a:off x="57540" y="3772943"/>
        <a:ext cx="2744205" cy="106363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292D0-5A46-44F8-B496-E418533741A5}">
      <dsp:nvSpPr>
        <dsp:cNvPr id="0" name=""/>
        <dsp:cNvSpPr/>
      </dsp:nvSpPr>
      <dsp:spPr>
        <a:xfrm>
          <a:off x="2504605" y="207698"/>
          <a:ext cx="4122007" cy="1431519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E5187-5A5D-44D9-A2EE-18CF26783E44}">
      <dsp:nvSpPr>
        <dsp:cNvPr id="0" name=""/>
        <dsp:cNvSpPr/>
      </dsp:nvSpPr>
      <dsp:spPr>
        <a:xfrm>
          <a:off x="4172580" y="3713002"/>
          <a:ext cx="798838" cy="511256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6905D-EB95-4E7B-9B53-A4250FC91544}">
      <dsp:nvSpPr>
        <dsp:cNvPr id="0" name=""/>
        <dsp:cNvSpPr/>
      </dsp:nvSpPr>
      <dsp:spPr>
        <a:xfrm>
          <a:off x="2654787" y="4122007"/>
          <a:ext cx="3834426" cy="958606"/>
        </a:xfrm>
        <a:prstGeom prst="rect">
          <a:avLst/>
        </a:prstGeom>
        <a:noFill/>
        <a:ln w="9525" cap="flat" cmpd="sng" algn="ctr">
          <a:solidFill>
            <a:schemeClr val="dk2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Hodnota dřevní hmoty</a:t>
          </a:r>
          <a:endParaRPr lang="cs-CZ" sz="1800" b="1" kern="1200" dirty="0"/>
        </a:p>
      </dsp:txBody>
      <dsp:txXfrm>
        <a:off x="2654787" y="4122007"/>
        <a:ext cx="3834426" cy="958606"/>
      </dsp:txXfrm>
    </dsp:sp>
    <dsp:sp modelId="{21AB05B4-5787-467F-85AE-113340608429}">
      <dsp:nvSpPr>
        <dsp:cNvPr id="0" name=""/>
        <dsp:cNvSpPr/>
      </dsp:nvSpPr>
      <dsp:spPr>
        <a:xfrm>
          <a:off x="4003226" y="1749776"/>
          <a:ext cx="1437909" cy="1437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Aplikační nástroj</a:t>
          </a:r>
          <a:endParaRPr lang="cs-CZ" sz="16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Nástroj pro zjištění morfologie</a:t>
          </a:r>
          <a:endParaRPr lang="cs-CZ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/>
            <a:t>Nástroj určený pro analýzu výtěže</a:t>
          </a:r>
          <a:endParaRPr lang="cs-CZ" sz="1400" kern="1200" dirty="0"/>
        </a:p>
      </dsp:txBody>
      <dsp:txXfrm>
        <a:off x="4213803" y="1960353"/>
        <a:ext cx="1016755" cy="1016755"/>
      </dsp:txXfrm>
    </dsp:sp>
    <dsp:sp modelId="{95910FA3-8812-4793-9EB1-95D4B849C83D}">
      <dsp:nvSpPr>
        <dsp:cNvPr id="0" name=""/>
        <dsp:cNvSpPr/>
      </dsp:nvSpPr>
      <dsp:spPr>
        <a:xfrm>
          <a:off x="2974322" y="671024"/>
          <a:ext cx="1437909" cy="1437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Datové předpoklady</a:t>
          </a:r>
          <a:endParaRPr lang="cs-CZ" sz="11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900" kern="1200" dirty="0" smtClean="0"/>
            <a:t>Model tvaru kmene</a:t>
          </a:r>
          <a:endParaRPr lang="cs-CZ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900" kern="1200" smtClean="0"/>
            <a:t>Kvantitativní a kvalitativní šetření </a:t>
          </a:r>
          <a:endParaRPr lang="cs-CZ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900" kern="1200" dirty="0" smtClean="0"/>
            <a:t>Předpis sortimentní výtěže</a:t>
          </a:r>
          <a:endParaRPr lang="cs-CZ" sz="900" kern="1200" dirty="0"/>
        </a:p>
      </dsp:txBody>
      <dsp:txXfrm>
        <a:off x="3184899" y="881601"/>
        <a:ext cx="1016755" cy="1016755"/>
      </dsp:txXfrm>
    </dsp:sp>
    <dsp:sp modelId="{F6E5A58C-3FF3-4EF3-9C40-8019C0027DB6}">
      <dsp:nvSpPr>
        <dsp:cNvPr id="0" name=""/>
        <dsp:cNvSpPr/>
      </dsp:nvSpPr>
      <dsp:spPr>
        <a:xfrm>
          <a:off x="2335251" y="31953"/>
          <a:ext cx="4473497" cy="3578797"/>
        </a:xfrm>
        <a:prstGeom prst="funnel">
          <a:avLst/>
        </a:prstGeom>
        <a:solidFill>
          <a:schemeClr val="dk2">
            <a:alpha val="4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8DFD339-A2AC-47A5-AD8F-A02C32996C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772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57B739E-0075-40E7-A135-525C999E91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717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5BD01-1BEB-4C86-8520-BA5AC0985C7F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29699" name="Rectangle 614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614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28C457-E642-4215-A987-BB7CEAB2A556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1D1E4B-662E-40BA-8BB5-4899C3D8C23A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895600" y="0"/>
            <a:ext cx="33528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sz="240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133600" y="473075"/>
            <a:ext cx="4878388" cy="3490913"/>
            <a:chOff x="1344" y="298"/>
            <a:chExt cx="3073" cy="2199"/>
          </a:xfrm>
        </p:grpSpPr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1344" y="1035"/>
              <a:ext cx="1019" cy="907"/>
            </a:xfrm>
            <a:custGeom>
              <a:avLst/>
              <a:gdLst/>
              <a:ahLst/>
              <a:cxnLst>
                <a:cxn ang="0">
                  <a:pos x="0" y="566"/>
                </a:cxn>
                <a:cxn ang="0">
                  <a:pos x="0" y="906"/>
                </a:cxn>
                <a:cxn ang="0">
                  <a:pos x="1014" y="283"/>
                </a:cxn>
                <a:cxn ang="0">
                  <a:pos x="1018" y="307"/>
                </a:cxn>
                <a:cxn ang="0">
                  <a:pos x="869" y="0"/>
                </a:cxn>
                <a:cxn ang="0">
                  <a:pos x="0" y="566"/>
                </a:cxn>
              </a:cxnLst>
              <a:rect l="0" t="0" r="r" b="b"/>
              <a:pathLst>
                <a:path w="1019" h="907">
                  <a:moveTo>
                    <a:pt x="0" y="566"/>
                  </a:moveTo>
                  <a:lnTo>
                    <a:pt x="0" y="906"/>
                  </a:lnTo>
                  <a:lnTo>
                    <a:pt x="1014" y="283"/>
                  </a:lnTo>
                  <a:lnTo>
                    <a:pt x="1018" y="307"/>
                  </a:lnTo>
                  <a:lnTo>
                    <a:pt x="869" y="0"/>
                  </a:lnTo>
                  <a:lnTo>
                    <a:pt x="0" y="566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3398" y="1035"/>
              <a:ext cx="1019" cy="907"/>
            </a:xfrm>
            <a:custGeom>
              <a:avLst/>
              <a:gdLst/>
              <a:ahLst/>
              <a:cxnLst>
                <a:cxn ang="0">
                  <a:pos x="1018" y="566"/>
                </a:cxn>
                <a:cxn ang="0">
                  <a:pos x="1018" y="906"/>
                </a:cxn>
                <a:cxn ang="0">
                  <a:pos x="3" y="283"/>
                </a:cxn>
                <a:cxn ang="0">
                  <a:pos x="0" y="307"/>
                </a:cxn>
                <a:cxn ang="0">
                  <a:pos x="148" y="0"/>
                </a:cxn>
                <a:cxn ang="0">
                  <a:pos x="1018" y="566"/>
                </a:cxn>
              </a:cxnLst>
              <a:rect l="0" t="0" r="r" b="b"/>
              <a:pathLst>
                <a:path w="1019" h="907">
                  <a:moveTo>
                    <a:pt x="1018" y="566"/>
                  </a:moveTo>
                  <a:lnTo>
                    <a:pt x="1018" y="906"/>
                  </a:lnTo>
                  <a:lnTo>
                    <a:pt x="3" y="283"/>
                  </a:lnTo>
                  <a:lnTo>
                    <a:pt x="0" y="307"/>
                  </a:lnTo>
                  <a:lnTo>
                    <a:pt x="148" y="0"/>
                  </a:lnTo>
                  <a:lnTo>
                    <a:pt x="1018" y="566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1571" y="298"/>
              <a:ext cx="2632" cy="2199"/>
              <a:chOff x="1571" y="298"/>
              <a:chExt cx="2632" cy="2199"/>
            </a:xfrm>
          </p:grpSpPr>
          <p:sp>
            <p:nvSpPr>
              <p:cNvPr id="10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71" y="298"/>
                <a:ext cx="2631" cy="2198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8"/>
              <p:cNvSpPr>
                <a:spLocks/>
              </p:cNvSpPr>
              <p:nvPr/>
            </p:nvSpPr>
            <p:spPr bwMode="auto">
              <a:xfrm>
                <a:off x="1571" y="298"/>
                <a:ext cx="1316" cy="2199"/>
              </a:xfrm>
              <a:custGeom>
                <a:avLst/>
                <a:gdLst/>
                <a:ahLst/>
                <a:cxnLst>
                  <a:cxn ang="0">
                    <a:pos x="1315" y="2198"/>
                  </a:cxn>
                  <a:cxn ang="0">
                    <a:pos x="1315" y="1815"/>
                  </a:cxn>
                  <a:cxn ang="0">
                    <a:pos x="409" y="214"/>
                  </a:cxn>
                  <a:cxn ang="0">
                    <a:pos x="0" y="0"/>
                  </a:cxn>
                  <a:cxn ang="0">
                    <a:pos x="1315" y="2198"/>
                  </a:cxn>
                </a:cxnLst>
                <a:rect l="0" t="0" r="r" b="b"/>
                <a:pathLst>
                  <a:path w="1316" h="2199">
                    <a:moveTo>
                      <a:pt x="1315" y="2198"/>
                    </a:moveTo>
                    <a:lnTo>
                      <a:pt x="1315" y="1815"/>
                    </a:lnTo>
                    <a:lnTo>
                      <a:pt x="409" y="214"/>
                    </a:lnTo>
                    <a:lnTo>
                      <a:pt x="0" y="0"/>
                    </a:lnTo>
                    <a:lnTo>
                      <a:pt x="1315" y="2198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9"/>
              <p:cNvSpPr>
                <a:spLocks/>
              </p:cNvSpPr>
              <p:nvPr/>
            </p:nvSpPr>
            <p:spPr bwMode="auto">
              <a:xfrm>
                <a:off x="1571" y="298"/>
                <a:ext cx="2632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9" y="216"/>
                  </a:cxn>
                  <a:cxn ang="0">
                    <a:pos x="2279" y="216"/>
                  </a:cxn>
                  <a:cxn ang="0">
                    <a:pos x="2631" y="0"/>
                  </a:cxn>
                  <a:cxn ang="0">
                    <a:pos x="0" y="0"/>
                  </a:cxn>
                </a:cxnLst>
                <a:rect l="0" t="0" r="r" b="b"/>
                <a:pathLst>
                  <a:path w="2632" h="217">
                    <a:moveTo>
                      <a:pt x="0" y="0"/>
                    </a:moveTo>
                    <a:lnTo>
                      <a:pt x="409" y="216"/>
                    </a:lnTo>
                    <a:lnTo>
                      <a:pt x="2279" y="216"/>
                    </a:lnTo>
                    <a:lnTo>
                      <a:pt x="2631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0"/>
              <p:cNvSpPr>
                <a:spLocks/>
              </p:cNvSpPr>
              <p:nvPr/>
            </p:nvSpPr>
            <p:spPr bwMode="auto">
              <a:xfrm>
                <a:off x="2886" y="298"/>
                <a:ext cx="1317" cy="2199"/>
              </a:xfrm>
              <a:custGeom>
                <a:avLst/>
                <a:gdLst/>
                <a:ahLst/>
                <a:cxnLst>
                  <a:cxn ang="0">
                    <a:pos x="0" y="2198"/>
                  </a:cxn>
                  <a:cxn ang="0">
                    <a:pos x="0" y="1815"/>
                  </a:cxn>
                  <a:cxn ang="0">
                    <a:pos x="906" y="214"/>
                  </a:cxn>
                  <a:cxn ang="0">
                    <a:pos x="1316" y="0"/>
                  </a:cxn>
                  <a:cxn ang="0">
                    <a:pos x="0" y="2198"/>
                  </a:cxn>
                </a:cxnLst>
                <a:rect l="0" t="0" r="r" b="b"/>
                <a:pathLst>
                  <a:path w="1317" h="2199">
                    <a:moveTo>
                      <a:pt x="0" y="2198"/>
                    </a:moveTo>
                    <a:lnTo>
                      <a:pt x="0" y="1815"/>
                    </a:lnTo>
                    <a:lnTo>
                      <a:pt x="906" y="214"/>
                    </a:lnTo>
                    <a:lnTo>
                      <a:pt x="1316" y="0"/>
                    </a:lnTo>
                    <a:lnTo>
                      <a:pt x="0" y="2198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344" y="1631"/>
              <a:ext cx="3069" cy="31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8862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5410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043F0-DE53-4726-8D09-BD19752763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4EED-B9AA-4654-A218-C5D212F2F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10388" y="228600"/>
            <a:ext cx="2081212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61988" y="228600"/>
            <a:ext cx="60960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2750-79D9-4056-818B-8B47FE3BD3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4478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61988" y="1905000"/>
            <a:ext cx="77724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C121A-A979-4CF2-BA12-80403805D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7C5B5-7E0B-491B-94B3-9610B63A2B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87525-ECDF-457B-879C-51D204BE70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619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4388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D321F-1B19-4D31-8795-021806084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CEF8F-EBFB-4A80-A803-526107D6CB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1BF6F-CE0B-4CF0-8EEB-ECF704E686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D908-36C0-40B2-A094-50D8925AF8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C1C9F-E2B9-480C-A410-FF03E83B89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AAA1A-F1AD-4B09-9E5E-89081FDD89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hidden">
          <a:xfrm>
            <a:off x="0" y="0"/>
            <a:ext cx="1752600" cy="68564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 sz="2400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152400" y="374650"/>
            <a:ext cx="1525588" cy="1227138"/>
            <a:chOff x="96" y="236"/>
            <a:chExt cx="961" cy="773"/>
          </a:xfrm>
        </p:grpSpPr>
        <p:sp>
          <p:nvSpPr>
            <p:cNvPr id="19460" name="Freeform 4"/>
            <p:cNvSpPr>
              <a:spLocks/>
            </p:cNvSpPr>
            <p:nvPr/>
          </p:nvSpPr>
          <p:spPr bwMode="auto">
            <a:xfrm>
              <a:off x="738" y="495"/>
              <a:ext cx="319" cy="319"/>
            </a:xfrm>
            <a:custGeom>
              <a:avLst/>
              <a:gdLst/>
              <a:ahLst/>
              <a:cxnLst>
                <a:cxn ang="0">
                  <a:pos x="318" y="198"/>
                </a:cxn>
                <a:cxn ang="0">
                  <a:pos x="318" y="318"/>
                </a:cxn>
                <a:cxn ang="0">
                  <a:pos x="1" y="99"/>
                </a:cxn>
                <a:cxn ang="0">
                  <a:pos x="0" y="108"/>
                </a:cxn>
                <a:cxn ang="0">
                  <a:pos x="46" y="0"/>
                </a:cxn>
                <a:cxn ang="0">
                  <a:pos x="318" y="198"/>
                </a:cxn>
              </a:cxnLst>
              <a:rect l="0" t="0" r="r" b="b"/>
              <a:pathLst>
                <a:path w="319" h="319">
                  <a:moveTo>
                    <a:pt x="318" y="198"/>
                  </a:moveTo>
                  <a:lnTo>
                    <a:pt x="318" y="318"/>
                  </a:lnTo>
                  <a:lnTo>
                    <a:pt x="1" y="99"/>
                  </a:lnTo>
                  <a:lnTo>
                    <a:pt x="0" y="108"/>
                  </a:lnTo>
                  <a:lnTo>
                    <a:pt x="46" y="0"/>
                  </a:lnTo>
                  <a:lnTo>
                    <a:pt x="318" y="198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461" name="Freeform 5"/>
            <p:cNvSpPr>
              <a:spLocks/>
            </p:cNvSpPr>
            <p:nvPr/>
          </p:nvSpPr>
          <p:spPr bwMode="auto">
            <a:xfrm>
              <a:off x="96" y="495"/>
              <a:ext cx="319" cy="319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0" y="318"/>
                </a:cxn>
                <a:cxn ang="0">
                  <a:pos x="316" y="99"/>
                </a:cxn>
                <a:cxn ang="0">
                  <a:pos x="318" y="108"/>
                </a:cxn>
                <a:cxn ang="0">
                  <a:pos x="271" y="0"/>
                </a:cxn>
                <a:cxn ang="0">
                  <a:pos x="0" y="198"/>
                </a:cxn>
              </a:cxnLst>
              <a:rect l="0" t="0" r="r" b="b"/>
              <a:pathLst>
                <a:path w="319" h="319">
                  <a:moveTo>
                    <a:pt x="0" y="198"/>
                  </a:moveTo>
                  <a:lnTo>
                    <a:pt x="0" y="318"/>
                  </a:lnTo>
                  <a:lnTo>
                    <a:pt x="316" y="99"/>
                  </a:lnTo>
                  <a:lnTo>
                    <a:pt x="318" y="108"/>
                  </a:lnTo>
                  <a:lnTo>
                    <a:pt x="271" y="0"/>
                  </a:lnTo>
                  <a:lnTo>
                    <a:pt x="0" y="198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2059" name="Group 6"/>
            <p:cNvGrpSpPr>
              <a:grpSpLocks/>
            </p:cNvGrpSpPr>
            <p:nvPr/>
          </p:nvGrpSpPr>
          <p:grpSpPr bwMode="auto">
            <a:xfrm>
              <a:off x="152" y="236"/>
              <a:ext cx="823" cy="773"/>
              <a:chOff x="152" y="236"/>
              <a:chExt cx="823" cy="773"/>
            </a:xfrm>
          </p:grpSpPr>
          <p:sp>
            <p:nvSpPr>
              <p:cNvPr id="19463" name="AutoShape 7" descr="Green marble"/>
              <p:cNvSpPr>
                <a:spLocks noChangeArrowheads="1"/>
              </p:cNvSpPr>
              <p:nvPr/>
            </p:nvSpPr>
            <p:spPr bwMode="auto">
              <a:xfrm rot="10800000" flipH="1">
                <a:off x="152" y="236"/>
                <a:ext cx="822" cy="772"/>
              </a:xfrm>
              <a:prstGeom prst="triangle">
                <a:avLst>
                  <a:gd name="adj" fmla="val 49995"/>
                </a:avLst>
              </a:prstGeom>
              <a:blipFill dpi="0" rotWithShape="0">
                <a:blip r:embed="rId14" cstate="print"/>
                <a:srcRect/>
                <a:tile tx="0" ty="0" sx="100000" sy="100000" flip="none" algn="tl"/>
              </a:blipFill>
              <a:ln w="12700" cap="sq">
                <a:solidFill>
                  <a:srgbClr val="006633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464" name="Freeform 8"/>
              <p:cNvSpPr>
                <a:spLocks/>
              </p:cNvSpPr>
              <p:nvPr/>
            </p:nvSpPr>
            <p:spPr bwMode="auto">
              <a:xfrm>
                <a:off x="152" y="236"/>
                <a:ext cx="412" cy="773"/>
              </a:xfrm>
              <a:custGeom>
                <a:avLst/>
                <a:gdLst/>
                <a:ahLst/>
                <a:cxnLst>
                  <a:cxn ang="0">
                    <a:pos x="411" y="772"/>
                  </a:cxn>
                  <a:cxn ang="0">
                    <a:pos x="411" y="637"/>
                  </a:cxn>
                  <a:cxn ang="0">
                    <a:pos x="127" y="75"/>
                  </a:cxn>
                  <a:cxn ang="0">
                    <a:pos x="0" y="0"/>
                  </a:cxn>
                  <a:cxn ang="0">
                    <a:pos x="411" y="772"/>
                  </a:cxn>
                </a:cxnLst>
                <a:rect l="0" t="0" r="r" b="b"/>
                <a:pathLst>
                  <a:path w="412" h="773">
                    <a:moveTo>
                      <a:pt x="411" y="772"/>
                    </a:moveTo>
                    <a:lnTo>
                      <a:pt x="411" y="637"/>
                    </a:lnTo>
                    <a:lnTo>
                      <a:pt x="127" y="75"/>
                    </a:lnTo>
                    <a:lnTo>
                      <a:pt x="0" y="0"/>
                    </a:lnTo>
                    <a:lnTo>
                      <a:pt x="411" y="772"/>
                    </a:lnTo>
                  </a:path>
                </a:pathLst>
              </a:custGeom>
              <a:solidFill>
                <a:srgbClr val="002010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465" name="Freeform 9"/>
              <p:cNvSpPr>
                <a:spLocks/>
              </p:cNvSpPr>
              <p:nvPr/>
            </p:nvSpPr>
            <p:spPr bwMode="auto">
              <a:xfrm>
                <a:off x="152" y="236"/>
                <a:ext cx="823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7" y="76"/>
                  </a:cxn>
                  <a:cxn ang="0">
                    <a:pos x="712" y="76"/>
                  </a:cxn>
                  <a:cxn ang="0">
                    <a:pos x="822" y="0"/>
                  </a:cxn>
                  <a:cxn ang="0">
                    <a:pos x="0" y="0"/>
                  </a:cxn>
                </a:cxnLst>
                <a:rect l="0" t="0" r="r" b="b"/>
                <a:pathLst>
                  <a:path w="823" h="77">
                    <a:moveTo>
                      <a:pt x="0" y="0"/>
                    </a:moveTo>
                    <a:lnTo>
                      <a:pt x="127" y="76"/>
                    </a:lnTo>
                    <a:lnTo>
                      <a:pt x="712" y="76"/>
                    </a:lnTo>
                    <a:lnTo>
                      <a:pt x="822" y="0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71BB96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466" name="Freeform 10"/>
              <p:cNvSpPr>
                <a:spLocks/>
              </p:cNvSpPr>
              <p:nvPr/>
            </p:nvSpPr>
            <p:spPr bwMode="auto">
              <a:xfrm>
                <a:off x="563" y="236"/>
                <a:ext cx="412" cy="773"/>
              </a:xfrm>
              <a:custGeom>
                <a:avLst/>
                <a:gdLst/>
                <a:ahLst/>
                <a:cxnLst>
                  <a:cxn ang="0">
                    <a:pos x="0" y="772"/>
                  </a:cxn>
                  <a:cxn ang="0">
                    <a:pos x="0" y="637"/>
                  </a:cxn>
                  <a:cxn ang="0">
                    <a:pos x="283" y="75"/>
                  </a:cxn>
                  <a:cxn ang="0">
                    <a:pos x="411" y="0"/>
                  </a:cxn>
                  <a:cxn ang="0">
                    <a:pos x="0" y="772"/>
                  </a:cxn>
                </a:cxnLst>
                <a:rect l="0" t="0" r="r" b="b"/>
                <a:pathLst>
                  <a:path w="412" h="773">
                    <a:moveTo>
                      <a:pt x="0" y="772"/>
                    </a:moveTo>
                    <a:lnTo>
                      <a:pt x="0" y="637"/>
                    </a:lnTo>
                    <a:lnTo>
                      <a:pt x="283" y="75"/>
                    </a:lnTo>
                    <a:lnTo>
                      <a:pt x="411" y="0"/>
                    </a:lnTo>
                    <a:lnTo>
                      <a:pt x="0" y="772"/>
                    </a:lnTo>
                  </a:path>
                </a:pathLst>
              </a:custGeom>
              <a:solidFill>
                <a:srgbClr val="006633">
                  <a:alpha val="50000"/>
                </a:srgbClr>
              </a:solidFill>
              <a:ln w="12700" cap="sq">
                <a:solidFill>
                  <a:srgbClr val="006633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96" y="704"/>
              <a:ext cx="959" cy="10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7086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1988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7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7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D15BD847-C91F-4BD6-A6AF-7555D2A052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Ú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7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Relationship Id="rId9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7422" y="3571876"/>
            <a:ext cx="5129227" cy="1143000"/>
          </a:xfrm>
        </p:spPr>
        <p:txBody>
          <a:bodyPr/>
          <a:lstStyle/>
          <a:p>
            <a:pPr eaLnBrk="1" hangingPunct="1"/>
            <a:r>
              <a:rPr lang="cs-CZ" sz="2400" dirty="0" smtClean="0">
                <a:latin typeface="+mn-lt"/>
              </a:rPr>
              <a:t>Využití metodik modelu tvaru kmene</a:t>
            </a:r>
            <a:r>
              <a:rPr lang="cs-CZ" dirty="0" smtClean="0">
                <a:latin typeface="+mn-lt"/>
              </a:rPr>
              <a:t> </a:t>
            </a:r>
            <a:r>
              <a:rPr lang="cs-CZ" sz="2400" dirty="0" smtClean="0">
                <a:latin typeface="+mn-lt"/>
              </a:rPr>
              <a:t>lesního porostu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71604" y="2000240"/>
            <a:ext cx="6400800" cy="533400"/>
          </a:xfrm>
        </p:spPr>
        <p:txBody>
          <a:bodyPr/>
          <a:lstStyle/>
          <a:p>
            <a:pPr eaLnBrk="1" hangingPunct="1"/>
            <a:r>
              <a:rPr lang="cs-CZ" dirty="0" smtClean="0"/>
              <a:t>Podklady pro výpočet </a:t>
            </a:r>
            <a:r>
              <a:rPr lang="cs-CZ" dirty="0" smtClean="0"/>
              <a:t>množství dříví a výnosu </a:t>
            </a:r>
            <a:r>
              <a:rPr lang="cs-CZ" dirty="0" smtClean="0"/>
              <a:t>stojícího nebo pokáceného </a:t>
            </a:r>
            <a:r>
              <a:rPr lang="cs-CZ" dirty="0" smtClean="0"/>
              <a:t>lesního porostu</a:t>
            </a:r>
          </a:p>
          <a:p>
            <a:pPr eaLnBrk="1" hangingPunct="1"/>
            <a:r>
              <a:rPr lang="cs-CZ" dirty="0" smtClean="0"/>
              <a:t>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68538" y="5876925"/>
            <a:ext cx="5022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dirty="0"/>
              <a:t>Ing. Tauber René , Výzkum a poradenství v lesnictví</a:t>
            </a:r>
          </a:p>
          <a:p>
            <a:pPr algn="ctr"/>
            <a:r>
              <a:rPr lang="cs-CZ" dirty="0" smtClean="0"/>
              <a:t>www.rtles.cz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824186" y="306502"/>
            <a:ext cx="649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tx2"/>
                </a:solidFill>
              </a:rPr>
              <a:t>Aplikace zjištěných vlastností</a:t>
            </a:r>
            <a:endParaRPr lang="cs-CZ" sz="3600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186" y="332656"/>
            <a:ext cx="5772150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opisek se šipkou nahoru 8"/>
          <p:cNvSpPr/>
          <p:nvPr/>
        </p:nvSpPr>
        <p:spPr bwMode="auto">
          <a:xfrm>
            <a:off x="3351110" y="764704"/>
            <a:ext cx="2733058" cy="5472608"/>
          </a:xfrm>
          <a:prstGeom prst="upArrowCallout">
            <a:avLst>
              <a:gd name="adj1" fmla="val 5027"/>
              <a:gd name="adj2" fmla="val 3976"/>
              <a:gd name="adj3" fmla="val 6604"/>
              <a:gd name="adj4" fmla="val 7148"/>
            </a:avLst>
          </a:prstGeom>
          <a:blipFill>
            <a:blip r:embed="rId3"/>
            <a:tile tx="0" ty="0" sx="100000" sy="100000" flip="none" algn="tl"/>
          </a:blipFill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cs-CZ" sz="1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Rozměry stromu (D1.3,H)</a:t>
            </a:r>
          </a:p>
        </p:txBody>
      </p:sp>
      <p:sp>
        <p:nvSpPr>
          <p:cNvPr id="6" name="Popisek se šipkou doleva 5"/>
          <p:cNvSpPr/>
          <p:nvPr/>
        </p:nvSpPr>
        <p:spPr bwMode="auto">
          <a:xfrm>
            <a:off x="4117069" y="2492896"/>
            <a:ext cx="3312368" cy="504056"/>
          </a:xfrm>
          <a:prstGeom prst="leftArrowCallout">
            <a:avLst>
              <a:gd name="adj1" fmla="val 25000"/>
              <a:gd name="adj2" fmla="val 22166"/>
              <a:gd name="adj3" fmla="val 25000"/>
              <a:gd name="adj4" fmla="val 45997"/>
            </a:avLst>
          </a:prstGeom>
          <a:blipFill>
            <a:blip r:embed="rId4"/>
            <a:tile tx="0" ty="0" sx="100000" sy="100000" flip="none" algn="tl"/>
          </a:blipFill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cs-CZ" sz="1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Morfologie</a:t>
            </a:r>
          </a:p>
        </p:txBody>
      </p:sp>
      <p:sp>
        <p:nvSpPr>
          <p:cNvPr id="7" name="Popisek se šipkou doleva 6"/>
          <p:cNvSpPr/>
          <p:nvPr/>
        </p:nvSpPr>
        <p:spPr bwMode="auto">
          <a:xfrm>
            <a:off x="3311860" y="1615108"/>
            <a:ext cx="4104456" cy="432048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49128"/>
            </a:avLst>
          </a:prstGeom>
          <a:blipFill>
            <a:blip r:embed="rId3"/>
            <a:tile tx="0" ty="0" sx="100000" sy="100000" flip="none" algn="tl"/>
          </a:blip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Popis kvality stromu</a:t>
            </a:r>
            <a:endParaRPr kumimoji="1" lang="cs-CZ" sz="1600" i="0" u="none" strike="noStrike" normalizeH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8" name="Popisek se šipkou doleva 7"/>
          <p:cNvSpPr/>
          <p:nvPr/>
        </p:nvSpPr>
        <p:spPr bwMode="auto">
          <a:xfrm>
            <a:off x="5364088" y="3830749"/>
            <a:ext cx="2052228" cy="648072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7980"/>
            </a:avLst>
          </a:prstGeom>
          <a:blipFill>
            <a:blip r:embed="rId5"/>
            <a:tile tx="0" ty="0" sx="100000" sy="100000" flip="none" algn="tl"/>
          </a:blip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cs-CZ" sz="1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Obchodní podmínky</a:t>
            </a:r>
          </a:p>
        </p:txBody>
      </p:sp>
    </p:spTree>
    <p:extLst>
      <p:ext uri="{BB962C8B-B14F-4D97-AF65-F5344CB8AC3E}">
        <p14:creationId xmlns:p14="http://schemas.microsoft.com/office/powerpoint/2010/main" val="316959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pro analýzu výnosu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38909711"/>
              </p:ext>
            </p:extLst>
          </p:nvPr>
        </p:nvGraphicFramePr>
        <p:xfrm>
          <a:off x="0" y="1556792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29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Hylobius – výpočet zásoby a rekonstrukce porostů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916831"/>
            <a:ext cx="7916186" cy="4265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6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23092350"/>
              </p:ext>
            </p:extLst>
          </p:nvPr>
        </p:nvGraphicFramePr>
        <p:xfrm>
          <a:off x="1524000" y="1397000"/>
          <a:ext cx="7224464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TreeProfit – výpočet výnosu</a:t>
            </a:r>
          </a:p>
        </p:txBody>
      </p:sp>
      <p:pic>
        <p:nvPicPr>
          <p:cNvPr id="48136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1619672" y="1340767"/>
            <a:ext cx="7272808" cy="5126567"/>
          </a:xfrm>
        </p:spPr>
      </p:pic>
      <p:pic>
        <p:nvPicPr>
          <p:cNvPr id="48137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8" cstate="print"/>
          <a:srcRect/>
          <a:stretch>
            <a:fillRect/>
          </a:stretch>
        </p:blipFill>
        <p:spPr>
          <a:xfrm>
            <a:off x="1619672" y="1336179"/>
            <a:ext cx="7425085" cy="5315123"/>
          </a:xfrm>
        </p:spPr>
      </p:pic>
      <p:pic>
        <p:nvPicPr>
          <p:cNvPr id="48138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19672" y="1340768"/>
            <a:ext cx="7416824" cy="5309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Výstupy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1835696" y="1905000"/>
            <a:ext cx="6598692" cy="4114800"/>
          </a:xfrm>
        </p:spPr>
        <p:txBody>
          <a:bodyPr/>
          <a:lstStyle/>
          <a:p>
            <a:r>
              <a:rPr lang="cs-CZ" dirty="0" smtClean="0"/>
              <a:t>Protokol o rekonstrukci zásoby</a:t>
            </a:r>
          </a:p>
          <a:p>
            <a:r>
              <a:rPr lang="cs-CZ" dirty="0" smtClean="0"/>
              <a:t>Protokol o výpočtu objemu jakostních tříd</a:t>
            </a:r>
          </a:p>
          <a:p>
            <a:r>
              <a:rPr lang="cs-CZ" dirty="0" smtClean="0"/>
              <a:t>Stanovení ceny dřevní hmoty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Děkuji za pozornost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Ing. Tauber René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potřeba se tím zabývat?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234682"/>
              </p:ext>
            </p:extLst>
          </p:nvPr>
        </p:nvGraphicFramePr>
        <p:xfrm>
          <a:off x="661988" y="19050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858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Témata pro odhadce a znalce</a:t>
            </a: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258689"/>
              </p:ext>
            </p:extLst>
          </p:nvPr>
        </p:nvGraphicFramePr>
        <p:xfrm>
          <a:off x="661988" y="19050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 smtClean="0">
                <a:latin typeface="Arial" charset="0"/>
              </a:rPr>
              <a:t>Limitní faktory metodik</a:t>
            </a:r>
            <a:endParaRPr lang="cs-CZ" sz="2800" dirty="0" smtClean="0">
              <a:latin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42685884"/>
              </p:ext>
            </p:extLst>
          </p:nvPr>
        </p:nvGraphicFramePr>
        <p:xfrm>
          <a:off x="899592" y="1484784"/>
          <a:ext cx="777686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D66FBFA-1A4B-4CD5-A4AD-AC21016620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3D66FBFA-1A4B-4CD5-A4AD-AC21016620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151E79C-6BBF-4E2E-B3E8-BF4EC63712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151E79C-6BBF-4E2E-B3E8-BF4EC63712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777FC6B6-CC0F-4339-A7A3-B61AF7FD7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dgm id="{777FC6B6-CC0F-4339-A7A3-B61AF7FD74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20B60B2-2FA9-43E6-A6F6-D583F30E46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dgm id="{B20B60B2-2FA9-43E6-A6F6-D583F30E46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61712B7-BE19-4ABF-8143-31A1B1D9F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F61712B7-BE19-4ABF-8143-31A1B1D9F4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3CDC81B-8703-4E72-86C7-EC1C283F8A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graphicEl>
                                              <a:dgm id="{83CDC81B-8703-4E72-86C7-EC1C283F8A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 smtClean="0">
                <a:latin typeface="Arial" charset="0"/>
              </a:rPr>
              <a:t>Provozní požadavky  na výpočet zásoby a výnosu</a:t>
            </a:r>
            <a:endParaRPr lang="cs-CZ" sz="3200" dirty="0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74461111"/>
              </p:ext>
            </p:extLst>
          </p:nvPr>
        </p:nvGraphicFramePr>
        <p:xfrm>
          <a:off x="755576" y="1556792"/>
          <a:ext cx="770485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Venkovní šetření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555004"/>
              </p:ext>
            </p:extLst>
          </p:nvPr>
        </p:nvGraphicFramePr>
        <p:xfrm>
          <a:off x="661988" y="19050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698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D0BEF6-2408-435A-979C-A985B432A6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8291E0-5842-4E24-91CD-A508F933BF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0FDBCA-EF73-4F18-B7F0-510665C3CB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0B65A-E6AF-436D-B52E-F0F1E36022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A29A23-A49C-427B-8A2E-CA5910FA93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C469C5-53D8-4825-9E13-4A1FE0529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A17996-BBE3-4E91-9F33-ABEE44FB19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7821D5-3706-495D-87E6-3CD1854827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venkovního </a:t>
            </a:r>
            <a:r>
              <a:rPr lang="cs-CZ" dirty="0"/>
              <a:t>šetření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841787"/>
              </p:ext>
            </p:extLst>
          </p:nvPr>
        </p:nvGraphicFramePr>
        <p:xfrm>
          <a:off x="661988" y="1484784"/>
          <a:ext cx="837450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347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3F2A7-D15B-4BA8-A36C-7965436D3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5D3F2A7-D15B-4BA8-A36C-7965436D3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11F439-7E52-4AD7-9DFF-F1747715DD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911F439-7E52-4AD7-9DFF-F1747715DD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B05CEB-0C29-4F20-B788-1A4B71E32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2EB05CEB-0C29-4F20-B788-1A4B71E324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D5F3B-6DC8-4CEE-A56A-29A85C193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D8BD5F3B-6DC8-4CEE-A56A-29A85C193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EFB379-8B44-46B9-BA99-22F8936E68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3BEFB379-8B44-46B9-BA99-22F8936E68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DDABF4-636B-4C49-AB0E-AA75D27A4B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89DDABF4-636B-4C49-AB0E-AA75D27A4B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2D3EE9-DE05-414A-9BF0-80290AF31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1F2D3EE9-DE05-414A-9BF0-80290AF31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104FC4-1C76-42B6-8938-8691274F07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32104FC4-1C76-42B6-8938-8691274F07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CE04E8-296F-4A4C-ABA2-F21D491C48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0CE04E8-296F-4A4C-ABA2-F21D491C48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D4353-2880-4A97-93F6-623BB7B077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1DD4353-2880-4A97-93F6-623BB7B077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Zjišťované vlastnosti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98067"/>
              </p:ext>
            </p:extLst>
          </p:nvPr>
        </p:nvGraphicFramePr>
        <p:xfrm>
          <a:off x="661988" y="19050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857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847B0F-DDD0-4EC9-805B-58EDBB739C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E847B0F-DDD0-4EC9-805B-58EDBB739C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5DBE9-C559-4DD2-95F4-6907736A32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06E5DBE9-C559-4DD2-95F4-6907736A32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42ED4E-DC5B-40D3-83EA-C496A34EE4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642ED4E-DC5B-40D3-83EA-C496A34EE4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FCF156-474D-45F5-B02A-285BF9926C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2BFCF156-474D-45F5-B02A-285BF9926C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A2E8D2-A86A-46FC-A4F3-E7DFAB147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FA2E8D2-A86A-46FC-A4F3-E7DFAB147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D8C63E-46B4-466A-9F8A-FFB7641CF1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60D8C63E-46B4-466A-9F8A-FFB7641CF1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kvalitativní znaky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453817"/>
              </p:ext>
            </p:extLst>
          </p:nvPr>
        </p:nvGraphicFramePr>
        <p:xfrm>
          <a:off x="661988" y="1628775"/>
          <a:ext cx="7942460" cy="4896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0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chodní plán">
  <a:themeElements>
    <a:clrScheme name="Obchodní plán 1">
      <a:dk1>
        <a:srgbClr val="000000"/>
      </a:dk1>
      <a:lt1>
        <a:srgbClr val="EAEAEA"/>
      </a:lt1>
      <a:dk2>
        <a:srgbClr val="00763B"/>
      </a:dk2>
      <a:lt2>
        <a:srgbClr val="FFFFCC"/>
      </a:lt2>
      <a:accent1>
        <a:srgbClr val="CC6600"/>
      </a:accent1>
      <a:accent2>
        <a:srgbClr val="FF9900"/>
      </a:accent2>
      <a:accent3>
        <a:srgbClr val="AABDAF"/>
      </a:accent3>
      <a:accent4>
        <a:srgbClr val="C8C8C8"/>
      </a:accent4>
      <a:accent5>
        <a:srgbClr val="E2B8AA"/>
      </a:accent5>
      <a:accent6>
        <a:srgbClr val="E78A00"/>
      </a:accent6>
      <a:hlink>
        <a:srgbClr val="CC3300"/>
      </a:hlink>
      <a:folHlink>
        <a:srgbClr val="71BB96"/>
      </a:folHlink>
    </a:clrScheme>
    <a:fontScheme name="Obchodní plá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Obchodní plán 1">
        <a:dk1>
          <a:srgbClr val="000000"/>
        </a:dk1>
        <a:lt1>
          <a:srgbClr val="EAEAEA"/>
        </a:lt1>
        <a:dk2>
          <a:srgbClr val="00763B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AABDAF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71BB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chodní plán 2">
        <a:dk1>
          <a:srgbClr val="000000"/>
        </a:dk1>
        <a:lt1>
          <a:srgbClr val="FFFFFF"/>
        </a:lt1>
        <a:dk2>
          <a:srgbClr val="006633"/>
        </a:dk2>
        <a:lt2>
          <a:srgbClr val="FFFFFF"/>
        </a:lt2>
        <a:accent1>
          <a:srgbClr val="009999"/>
        </a:accent1>
        <a:accent2>
          <a:srgbClr val="8263A2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71BB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chodní plá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chodní plán 4">
        <a:dk1>
          <a:srgbClr val="271A0D"/>
        </a:dk1>
        <a:lt1>
          <a:srgbClr val="EAEAEA"/>
        </a:lt1>
        <a:dk2>
          <a:srgbClr val="996633"/>
        </a:dk2>
        <a:lt2>
          <a:srgbClr val="FFFFCC"/>
        </a:lt2>
        <a:accent1>
          <a:srgbClr val="CC6600"/>
        </a:accent1>
        <a:accent2>
          <a:srgbClr val="FF9900"/>
        </a:accent2>
        <a:accent3>
          <a:srgbClr val="CAB8AD"/>
        </a:accent3>
        <a:accent4>
          <a:srgbClr val="C8C8C8"/>
        </a:accent4>
        <a:accent5>
          <a:srgbClr val="E2B8AA"/>
        </a:accent5>
        <a:accent6>
          <a:srgbClr val="E78A00"/>
        </a:accent6>
        <a:hlink>
          <a:srgbClr val="CC3300"/>
        </a:hlink>
        <a:folHlink>
          <a:srgbClr val="CA956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chodní plán 5">
        <a:dk1>
          <a:srgbClr val="001428"/>
        </a:dk1>
        <a:lt1>
          <a:srgbClr val="DDDDDD"/>
        </a:lt1>
        <a:dk2>
          <a:srgbClr val="336699"/>
        </a:dk2>
        <a:lt2>
          <a:srgbClr val="CCFFCC"/>
        </a:lt2>
        <a:accent1>
          <a:srgbClr val="009999"/>
        </a:accent1>
        <a:accent2>
          <a:srgbClr val="8263A2"/>
        </a:accent2>
        <a:accent3>
          <a:srgbClr val="ADB8CA"/>
        </a:accent3>
        <a:accent4>
          <a:srgbClr val="BDBDBD"/>
        </a:accent4>
        <a:accent5>
          <a:srgbClr val="AACACA"/>
        </a:accent5>
        <a:accent6>
          <a:srgbClr val="755992"/>
        </a:accent6>
        <a:hlink>
          <a:srgbClr val="0665C6"/>
        </a:hlink>
        <a:folHlink>
          <a:srgbClr val="699B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1478</TotalTime>
  <Words>539</Words>
  <Application>Microsoft Office PowerPoint</Application>
  <PresentationFormat>Předvádění na obrazovce (4:3)</PresentationFormat>
  <Paragraphs>111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Obchodní plán</vt:lpstr>
      <vt:lpstr>Využití metodik modelu tvaru kmene lesního porostu</vt:lpstr>
      <vt:lpstr>Je potřeba se tím zabývat?</vt:lpstr>
      <vt:lpstr>Témata pro odhadce a znalce</vt:lpstr>
      <vt:lpstr>Limitní faktory metodik</vt:lpstr>
      <vt:lpstr>Provozní požadavky  na výpočet zásoby a výnosu</vt:lpstr>
      <vt:lpstr>Venkovní šetření</vt:lpstr>
      <vt:lpstr>Pomůcky venkovního šetření</vt:lpstr>
      <vt:lpstr>Zjišťované vlastnosti</vt:lpstr>
      <vt:lpstr>Základní kvalitativní znaky </vt:lpstr>
      <vt:lpstr>Prezentace aplikace PowerPoint</vt:lpstr>
      <vt:lpstr>Nástroje pro analýzu výnosu</vt:lpstr>
      <vt:lpstr>Hylobius – výpočet zásoby a rekonstrukce porostů</vt:lpstr>
      <vt:lpstr>TreeProfit – výpočet výnosu</vt:lpstr>
      <vt:lpstr>Výstupy</vt:lpstr>
      <vt:lpstr>Děkuji za pozornost</vt:lpstr>
    </vt:vector>
  </TitlesOfParts>
  <Company>RTLes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sortimentní výtěže v lesním porostu lesního majetku pomocí tvarové funkce průběhu kmene</dc:title>
  <dc:creator>René Tauber</dc:creator>
  <cp:lastModifiedBy>René</cp:lastModifiedBy>
  <cp:revision>80</cp:revision>
  <cp:lastPrinted>1601-01-01T00:00:00Z</cp:lastPrinted>
  <dcterms:created xsi:type="dcterms:W3CDTF">2007-03-07T13:46:21Z</dcterms:created>
  <dcterms:modified xsi:type="dcterms:W3CDTF">2017-03-30T21:01:54Z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1029</vt:i4>
  </property>
</Properties>
</file>